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notesSlides/notesSlide6.xml" ContentType="application/vnd.openxmlformats-officedocument.presentationml.notesSlide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85" r:id="rId3"/>
    <p:sldId id="286" r:id="rId4"/>
    <p:sldId id="287" r:id="rId5"/>
    <p:sldId id="288" r:id="rId6"/>
    <p:sldId id="289" r:id="rId7"/>
    <p:sldId id="290" r:id="rId8"/>
    <p:sldId id="291" r:id="rId9"/>
    <p:sldId id="293" r:id="rId10"/>
    <p:sldId id="294" r:id="rId11"/>
    <p:sldId id="295" r:id="rId12"/>
    <p:sldId id="296" r:id="rId13"/>
    <p:sldId id="297" r:id="rId14"/>
    <p:sldId id="298" r:id="rId15"/>
    <p:sldId id="299" r:id="rId16"/>
    <p:sldId id="267" r:id="rId17"/>
    <p:sldId id="282" r:id="rId18"/>
    <p:sldId id="284" r:id="rId19"/>
    <p:sldId id="300" r:id="rId20"/>
    <p:sldId id="301" r:id="rId21"/>
  </p:sldIdLst>
  <p:sldSz cx="9144000" cy="5143500" type="screen16x9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van.cuzic1@skole.hr" initials="i" lastIdx="1" clrIdx="0">
    <p:extLst>
      <p:ext uri="{19B8F6BF-5375-455C-9EA6-DF929625EA0E}">
        <p15:presenceInfo xmlns:p15="http://schemas.microsoft.com/office/powerpoint/2012/main" xmlns="" userId="ivan.cuzic1@skole.h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728" autoAdjust="0"/>
    <p:restoredTop sz="94660"/>
  </p:normalViewPr>
  <p:slideViewPr>
    <p:cSldViewPr>
      <p:cViewPr varScale="1">
        <p:scale>
          <a:sx n="147" d="100"/>
          <a:sy n="147" d="100"/>
        </p:scale>
        <p:origin x="-594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61571188" cy="6157118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F529DD-0688-42D6-9829-DDC3864C4F11}" type="doc">
      <dgm:prSet loTypeId="urn:microsoft.com/office/officeart/2005/8/layout/default#1" loCatId="list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360547F6-6537-4F36-97B2-EBF2C9B29A92}">
      <dgm:prSet/>
      <dgm:spPr/>
      <dgm:t>
        <a:bodyPr/>
        <a:lstStyle/>
        <a:p>
          <a:r>
            <a:rPr lang="hr-HR" dirty="0"/>
            <a:t>Faraoni </a:t>
          </a:r>
          <a:r>
            <a:rPr lang="hr-HR" dirty="0" smtClean="0"/>
            <a:t>– vladari </a:t>
          </a:r>
          <a:r>
            <a:rPr lang="hr-HR" dirty="0"/>
            <a:t>Egipta</a:t>
          </a:r>
          <a:endParaRPr lang="en-US" dirty="0"/>
        </a:p>
      </dgm:t>
    </dgm:pt>
    <dgm:pt modelId="{B935F160-A34F-4554-87F5-A5CA02319F55}" type="parTrans" cxnId="{B67F4D4E-B0DD-46FD-BF28-88B6D2BD0EE3}">
      <dgm:prSet/>
      <dgm:spPr/>
      <dgm:t>
        <a:bodyPr/>
        <a:lstStyle/>
        <a:p>
          <a:endParaRPr lang="en-US"/>
        </a:p>
      </dgm:t>
    </dgm:pt>
    <dgm:pt modelId="{638D1ACF-84F8-46AE-8523-804A59484057}" type="sibTrans" cxnId="{B67F4D4E-B0DD-46FD-BF28-88B6D2BD0EE3}">
      <dgm:prSet/>
      <dgm:spPr/>
      <dgm:t>
        <a:bodyPr/>
        <a:lstStyle/>
        <a:p>
          <a:endParaRPr lang="en-US"/>
        </a:p>
      </dgm:t>
    </dgm:pt>
    <dgm:pt modelId="{BEC8CE36-366A-4CBE-A952-FA21BB3D38D5}">
      <dgm:prSet/>
      <dgm:spPr/>
      <dgm:t>
        <a:bodyPr/>
        <a:lstStyle/>
        <a:p>
          <a:r>
            <a:rPr lang="hr-HR"/>
            <a:t>Najčešće muškarci, predstavnici svjetovne i vjerske vlasti</a:t>
          </a:r>
          <a:endParaRPr lang="en-US"/>
        </a:p>
      </dgm:t>
    </dgm:pt>
    <dgm:pt modelId="{F5D8E4F0-4D86-48EE-BD1C-94104ACB7539}" type="parTrans" cxnId="{AFA9AEA1-B897-4A53-B434-A0A4793F3491}">
      <dgm:prSet/>
      <dgm:spPr/>
      <dgm:t>
        <a:bodyPr/>
        <a:lstStyle/>
        <a:p>
          <a:endParaRPr lang="en-US"/>
        </a:p>
      </dgm:t>
    </dgm:pt>
    <dgm:pt modelId="{EE33D56F-7BC6-4499-B11E-3F3CECA1617F}" type="sibTrans" cxnId="{AFA9AEA1-B897-4A53-B434-A0A4793F3491}">
      <dgm:prSet/>
      <dgm:spPr/>
      <dgm:t>
        <a:bodyPr/>
        <a:lstStyle/>
        <a:p>
          <a:endParaRPr lang="en-US"/>
        </a:p>
      </dgm:t>
    </dgm:pt>
    <dgm:pt modelId="{5DFFBADB-A694-4865-A7F9-176720E7DB4D}">
      <dgm:prSet/>
      <dgm:spPr/>
      <dgm:t>
        <a:bodyPr/>
        <a:lstStyle/>
        <a:p>
          <a:r>
            <a:rPr lang="hr-HR" dirty="0"/>
            <a:t>Žene moćne vladarice Egipta</a:t>
          </a:r>
          <a:endParaRPr lang="en-US" dirty="0"/>
        </a:p>
      </dgm:t>
    </dgm:pt>
    <dgm:pt modelId="{F51B43D6-2C4E-4B89-BE67-9BFA6AB6310C}" type="parTrans" cxnId="{982F7529-5CAA-4DA6-8273-A51F39C0E556}">
      <dgm:prSet/>
      <dgm:spPr/>
      <dgm:t>
        <a:bodyPr/>
        <a:lstStyle/>
        <a:p>
          <a:endParaRPr lang="en-US"/>
        </a:p>
      </dgm:t>
    </dgm:pt>
    <dgm:pt modelId="{835080E6-C6F5-4A4A-8B7F-503B26C499BB}" type="sibTrans" cxnId="{982F7529-5CAA-4DA6-8273-A51F39C0E556}">
      <dgm:prSet/>
      <dgm:spPr/>
      <dgm:t>
        <a:bodyPr/>
        <a:lstStyle/>
        <a:p>
          <a:endParaRPr lang="en-US"/>
        </a:p>
      </dgm:t>
    </dgm:pt>
    <dgm:pt modelId="{A05EFD2C-2756-4B64-94DE-8C5A2A503A73}">
      <dgm:prSet/>
      <dgm:spPr/>
      <dgm:t>
        <a:bodyPr/>
        <a:lstStyle/>
        <a:p>
          <a:r>
            <a:rPr lang="hr-HR" dirty="0"/>
            <a:t>Najpoznatije su: </a:t>
          </a:r>
          <a:r>
            <a:rPr lang="hr-HR" dirty="0" err="1"/>
            <a:t>Hatšepsut</a:t>
          </a:r>
          <a:r>
            <a:rPr lang="hr-HR" dirty="0"/>
            <a:t>, </a:t>
          </a:r>
          <a:r>
            <a:rPr lang="hr-HR" dirty="0" err="1"/>
            <a:t>Nefertiti</a:t>
          </a:r>
          <a:r>
            <a:rPr lang="hr-HR" dirty="0"/>
            <a:t> i Kleopatra</a:t>
          </a:r>
          <a:endParaRPr lang="en-US" dirty="0"/>
        </a:p>
      </dgm:t>
    </dgm:pt>
    <dgm:pt modelId="{416379A2-C1CD-4D5D-8128-E46DD28E65E4}" type="parTrans" cxnId="{0E9A728A-5BBC-411C-92D7-CA38A59403A9}">
      <dgm:prSet/>
      <dgm:spPr/>
      <dgm:t>
        <a:bodyPr/>
        <a:lstStyle/>
        <a:p>
          <a:endParaRPr lang="en-US"/>
        </a:p>
      </dgm:t>
    </dgm:pt>
    <dgm:pt modelId="{A6E70F73-6A87-47FE-8536-1483DFE431ED}" type="sibTrans" cxnId="{0E9A728A-5BBC-411C-92D7-CA38A59403A9}">
      <dgm:prSet/>
      <dgm:spPr/>
      <dgm:t>
        <a:bodyPr/>
        <a:lstStyle/>
        <a:p>
          <a:endParaRPr lang="en-US"/>
        </a:p>
      </dgm:t>
    </dgm:pt>
    <dgm:pt modelId="{828D8350-75BF-4286-BD2B-A392372856A1}">
      <dgm:prSet/>
      <dgm:spPr/>
      <dgm:t>
        <a:bodyPr/>
        <a:lstStyle/>
        <a:p>
          <a:r>
            <a:rPr lang="hr-HR" dirty="0"/>
            <a:t>Vrijeme prve dinastije, regentice maloljetnih vladara</a:t>
          </a:r>
          <a:endParaRPr lang="en-US" dirty="0"/>
        </a:p>
      </dgm:t>
    </dgm:pt>
    <dgm:pt modelId="{9CCA6073-2163-4937-A9E2-5B3D1820F55B}" type="parTrans" cxnId="{5E6D1C18-A98D-4797-B358-1E0BC01DE351}">
      <dgm:prSet/>
      <dgm:spPr/>
      <dgm:t>
        <a:bodyPr/>
        <a:lstStyle/>
        <a:p>
          <a:endParaRPr lang="en-US"/>
        </a:p>
      </dgm:t>
    </dgm:pt>
    <dgm:pt modelId="{28494AF6-118D-4A56-BC3A-EE2B1D81636D}" type="sibTrans" cxnId="{5E6D1C18-A98D-4797-B358-1E0BC01DE351}">
      <dgm:prSet/>
      <dgm:spPr/>
      <dgm:t>
        <a:bodyPr/>
        <a:lstStyle/>
        <a:p>
          <a:endParaRPr lang="en-US"/>
        </a:p>
      </dgm:t>
    </dgm:pt>
    <dgm:pt modelId="{6912827B-640E-422A-BBA6-05DAAAA478EA}" type="pres">
      <dgm:prSet presAssocID="{7AF529DD-0688-42D6-9829-DDC3864C4F1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097E6F56-C49B-4D29-9D23-686FD599C137}" type="pres">
      <dgm:prSet presAssocID="{360547F6-6537-4F36-97B2-EBF2C9B29A92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5A74B72-9586-4D48-A19C-D4FDBF5FA205}" type="pres">
      <dgm:prSet presAssocID="{638D1ACF-84F8-46AE-8523-804A59484057}" presName="sibTrans" presStyleCnt="0"/>
      <dgm:spPr/>
    </dgm:pt>
    <dgm:pt modelId="{EEEFA554-5A41-44C1-A915-14A610E89E10}" type="pres">
      <dgm:prSet presAssocID="{BEC8CE36-366A-4CBE-A952-FA21BB3D38D5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95235F2-4059-4AA1-A899-0B46C23C7583}" type="pres">
      <dgm:prSet presAssocID="{EE33D56F-7BC6-4499-B11E-3F3CECA1617F}" presName="sibTrans" presStyleCnt="0"/>
      <dgm:spPr/>
    </dgm:pt>
    <dgm:pt modelId="{0597ADD3-7388-419A-ABE3-25DCFFA3C8BC}" type="pres">
      <dgm:prSet presAssocID="{5DFFBADB-A694-4865-A7F9-176720E7DB4D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C51D164-C6D0-48C1-A29A-731007D2F602}" type="pres">
      <dgm:prSet presAssocID="{835080E6-C6F5-4A4A-8B7F-503B26C499BB}" presName="sibTrans" presStyleCnt="0"/>
      <dgm:spPr/>
    </dgm:pt>
    <dgm:pt modelId="{55767B86-783F-440E-8679-DCCD348CAC66}" type="pres">
      <dgm:prSet presAssocID="{A05EFD2C-2756-4B64-94DE-8C5A2A503A73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A4B9A72-1680-47C6-8626-DA268911B35B}" type="pres">
      <dgm:prSet presAssocID="{A6E70F73-6A87-47FE-8536-1483DFE431ED}" presName="sibTrans" presStyleCnt="0"/>
      <dgm:spPr/>
    </dgm:pt>
    <dgm:pt modelId="{5D38B279-DB62-4C28-BAE2-1805C10775D0}" type="pres">
      <dgm:prSet presAssocID="{828D8350-75BF-4286-BD2B-A392372856A1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AFA9AEA1-B897-4A53-B434-A0A4793F3491}" srcId="{7AF529DD-0688-42D6-9829-DDC3864C4F11}" destId="{BEC8CE36-366A-4CBE-A952-FA21BB3D38D5}" srcOrd="1" destOrd="0" parTransId="{F5D8E4F0-4D86-48EE-BD1C-94104ACB7539}" sibTransId="{EE33D56F-7BC6-4499-B11E-3F3CECA1617F}"/>
    <dgm:cxn modelId="{68D38AB1-94C3-4C6B-8D3E-E839530EC20C}" type="presOf" srcId="{5DFFBADB-A694-4865-A7F9-176720E7DB4D}" destId="{0597ADD3-7388-419A-ABE3-25DCFFA3C8BC}" srcOrd="0" destOrd="0" presId="urn:microsoft.com/office/officeart/2005/8/layout/default#1"/>
    <dgm:cxn modelId="{96EB765F-1C08-46AD-B80A-14B6AA085FD6}" type="presOf" srcId="{360547F6-6537-4F36-97B2-EBF2C9B29A92}" destId="{097E6F56-C49B-4D29-9D23-686FD599C137}" srcOrd="0" destOrd="0" presId="urn:microsoft.com/office/officeart/2005/8/layout/default#1"/>
    <dgm:cxn modelId="{0E9A728A-5BBC-411C-92D7-CA38A59403A9}" srcId="{7AF529DD-0688-42D6-9829-DDC3864C4F11}" destId="{A05EFD2C-2756-4B64-94DE-8C5A2A503A73}" srcOrd="3" destOrd="0" parTransId="{416379A2-C1CD-4D5D-8128-E46DD28E65E4}" sibTransId="{A6E70F73-6A87-47FE-8536-1483DFE431ED}"/>
    <dgm:cxn modelId="{486C3291-6824-42DB-B852-6DC6C114CDCE}" type="presOf" srcId="{828D8350-75BF-4286-BD2B-A392372856A1}" destId="{5D38B279-DB62-4C28-BAE2-1805C10775D0}" srcOrd="0" destOrd="0" presId="urn:microsoft.com/office/officeart/2005/8/layout/default#1"/>
    <dgm:cxn modelId="{F81FDB41-7635-4827-93E4-DC47C493D4C4}" type="presOf" srcId="{BEC8CE36-366A-4CBE-A952-FA21BB3D38D5}" destId="{EEEFA554-5A41-44C1-A915-14A610E89E10}" srcOrd="0" destOrd="0" presId="urn:microsoft.com/office/officeart/2005/8/layout/default#1"/>
    <dgm:cxn modelId="{7ADB27B0-4833-4884-BFEE-69EF1E7A306C}" type="presOf" srcId="{7AF529DD-0688-42D6-9829-DDC3864C4F11}" destId="{6912827B-640E-422A-BBA6-05DAAAA478EA}" srcOrd="0" destOrd="0" presId="urn:microsoft.com/office/officeart/2005/8/layout/default#1"/>
    <dgm:cxn modelId="{5E6D1C18-A98D-4797-B358-1E0BC01DE351}" srcId="{7AF529DD-0688-42D6-9829-DDC3864C4F11}" destId="{828D8350-75BF-4286-BD2B-A392372856A1}" srcOrd="4" destOrd="0" parTransId="{9CCA6073-2163-4937-A9E2-5B3D1820F55B}" sibTransId="{28494AF6-118D-4A56-BC3A-EE2B1D81636D}"/>
    <dgm:cxn modelId="{B67F4D4E-B0DD-46FD-BF28-88B6D2BD0EE3}" srcId="{7AF529DD-0688-42D6-9829-DDC3864C4F11}" destId="{360547F6-6537-4F36-97B2-EBF2C9B29A92}" srcOrd="0" destOrd="0" parTransId="{B935F160-A34F-4554-87F5-A5CA02319F55}" sibTransId="{638D1ACF-84F8-46AE-8523-804A59484057}"/>
    <dgm:cxn modelId="{982F7529-5CAA-4DA6-8273-A51F39C0E556}" srcId="{7AF529DD-0688-42D6-9829-DDC3864C4F11}" destId="{5DFFBADB-A694-4865-A7F9-176720E7DB4D}" srcOrd="2" destOrd="0" parTransId="{F51B43D6-2C4E-4B89-BE67-9BFA6AB6310C}" sibTransId="{835080E6-C6F5-4A4A-8B7F-503B26C499BB}"/>
    <dgm:cxn modelId="{CA27EA18-599F-47BE-A28B-E907397CA746}" type="presOf" srcId="{A05EFD2C-2756-4B64-94DE-8C5A2A503A73}" destId="{55767B86-783F-440E-8679-DCCD348CAC66}" srcOrd="0" destOrd="0" presId="urn:microsoft.com/office/officeart/2005/8/layout/default#1"/>
    <dgm:cxn modelId="{602A5293-C5B2-491F-9C17-EC5CAFE07922}" type="presParOf" srcId="{6912827B-640E-422A-BBA6-05DAAAA478EA}" destId="{097E6F56-C49B-4D29-9D23-686FD599C137}" srcOrd="0" destOrd="0" presId="urn:microsoft.com/office/officeart/2005/8/layout/default#1"/>
    <dgm:cxn modelId="{A868758F-2273-4B56-B145-ACDB85EEED49}" type="presParOf" srcId="{6912827B-640E-422A-BBA6-05DAAAA478EA}" destId="{E5A74B72-9586-4D48-A19C-D4FDBF5FA205}" srcOrd="1" destOrd="0" presId="urn:microsoft.com/office/officeart/2005/8/layout/default#1"/>
    <dgm:cxn modelId="{0758B67A-F1F9-4183-B7D6-320D3445EFA3}" type="presParOf" srcId="{6912827B-640E-422A-BBA6-05DAAAA478EA}" destId="{EEEFA554-5A41-44C1-A915-14A610E89E10}" srcOrd="2" destOrd="0" presId="urn:microsoft.com/office/officeart/2005/8/layout/default#1"/>
    <dgm:cxn modelId="{52B962D6-FA86-4A05-8C89-260C690D37E2}" type="presParOf" srcId="{6912827B-640E-422A-BBA6-05DAAAA478EA}" destId="{295235F2-4059-4AA1-A899-0B46C23C7583}" srcOrd="3" destOrd="0" presId="urn:microsoft.com/office/officeart/2005/8/layout/default#1"/>
    <dgm:cxn modelId="{815A8502-9730-4D2F-B71A-0BF9B3162D47}" type="presParOf" srcId="{6912827B-640E-422A-BBA6-05DAAAA478EA}" destId="{0597ADD3-7388-419A-ABE3-25DCFFA3C8BC}" srcOrd="4" destOrd="0" presId="urn:microsoft.com/office/officeart/2005/8/layout/default#1"/>
    <dgm:cxn modelId="{BD782788-5B47-492B-B36E-3A27A9919FA0}" type="presParOf" srcId="{6912827B-640E-422A-BBA6-05DAAAA478EA}" destId="{CC51D164-C6D0-48C1-A29A-731007D2F602}" srcOrd="5" destOrd="0" presId="urn:microsoft.com/office/officeart/2005/8/layout/default#1"/>
    <dgm:cxn modelId="{4DE08665-4982-44BE-A3E7-783B803F56CE}" type="presParOf" srcId="{6912827B-640E-422A-BBA6-05DAAAA478EA}" destId="{55767B86-783F-440E-8679-DCCD348CAC66}" srcOrd="6" destOrd="0" presId="urn:microsoft.com/office/officeart/2005/8/layout/default#1"/>
    <dgm:cxn modelId="{23B0F140-62D4-4159-86A9-3C769F85C24F}" type="presParOf" srcId="{6912827B-640E-422A-BBA6-05DAAAA478EA}" destId="{2A4B9A72-1680-47C6-8626-DA268911B35B}" srcOrd="7" destOrd="0" presId="urn:microsoft.com/office/officeart/2005/8/layout/default#1"/>
    <dgm:cxn modelId="{271A7B0C-0F4B-4793-B020-A2B79276A3F0}" type="presParOf" srcId="{6912827B-640E-422A-BBA6-05DAAAA478EA}" destId="{5D38B279-DB62-4C28-BAE2-1805C10775D0}" srcOrd="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60243FC-6416-4A21-A5BD-58A896C3D33A}" type="doc">
      <dgm:prSet loTypeId="urn:microsoft.com/office/officeart/2005/8/layout/default#5" loCatId="list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D05B6A48-560C-4A27-B464-8CE6F47D39C2}">
      <dgm:prSet/>
      <dgm:spPr/>
      <dgm:t>
        <a:bodyPr/>
        <a:lstStyle/>
        <a:p>
          <a:r>
            <a:rPr lang="hr-HR"/>
            <a:t>Kraljica Nefertiti, ljepota je došla</a:t>
          </a:r>
          <a:endParaRPr lang="en-US"/>
        </a:p>
      </dgm:t>
    </dgm:pt>
    <dgm:pt modelId="{6B3AA701-B0DE-44F8-B387-86450473115C}" type="parTrans" cxnId="{378EA8CB-6737-4B83-B66F-49125FAE3DB2}">
      <dgm:prSet/>
      <dgm:spPr/>
      <dgm:t>
        <a:bodyPr/>
        <a:lstStyle/>
        <a:p>
          <a:endParaRPr lang="en-US"/>
        </a:p>
      </dgm:t>
    </dgm:pt>
    <dgm:pt modelId="{96EA4432-8F63-4031-9342-091C0D89A4B7}" type="sibTrans" cxnId="{378EA8CB-6737-4B83-B66F-49125FAE3DB2}">
      <dgm:prSet/>
      <dgm:spPr/>
      <dgm:t>
        <a:bodyPr/>
        <a:lstStyle/>
        <a:p>
          <a:endParaRPr lang="en-US"/>
        </a:p>
      </dgm:t>
    </dgm:pt>
    <dgm:pt modelId="{54329081-6340-4910-A803-D83600C92E8C}">
      <dgm:prSet/>
      <dgm:spPr/>
      <dgm:t>
        <a:bodyPr/>
        <a:lstStyle/>
        <a:p>
          <a:r>
            <a:rPr lang="hr-HR"/>
            <a:t>Supruga heretičkog faraona</a:t>
          </a:r>
          <a:endParaRPr lang="en-US"/>
        </a:p>
      </dgm:t>
    </dgm:pt>
    <dgm:pt modelId="{69DA33F0-74E4-4D48-AE89-A236EBCA869D}" type="parTrans" cxnId="{AE9A347F-E0BB-4EE7-B473-C2DF08D7835E}">
      <dgm:prSet/>
      <dgm:spPr/>
      <dgm:t>
        <a:bodyPr/>
        <a:lstStyle/>
        <a:p>
          <a:endParaRPr lang="en-US"/>
        </a:p>
      </dgm:t>
    </dgm:pt>
    <dgm:pt modelId="{7C0DB870-8DB0-4376-9ED8-10617DE511DE}" type="sibTrans" cxnId="{AE9A347F-E0BB-4EE7-B473-C2DF08D7835E}">
      <dgm:prSet/>
      <dgm:spPr/>
      <dgm:t>
        <a:bodyPr/>
        <a:lstStyle/>
        <a:p>
          <a:endParaRPr lang="en-US"/>
        </a:p>
      </dgm:t>
    </dgm:pt>
    <dgm:pt modelId="{2787071F-A18E-4786-AA9C-746467301AC4}">
      <dgm:prSet/>
      <dgm:spPr/>
      <dgm:t>
        <a:bodyPr/>
        <a:lstStyle/>
        <a:p>
          <a:r>
            <a:rPr lang="hr-HR"/>
            <a:t>Uspostava monoteizma – bog Aton</a:t>
          </a:r>
          <a:endParaRPr lang="en-US"/>
        </a:p>
      </dgm:t>
    </dgm:pt>
    <dgm:pt modelId="{371A5B5F-38CD-4B68-A99A-CC14EAD882C6}" type="parTrans" cxnId="{369D6689-6089-414D-BC14-7AEB02DA6084}">
      <dgm:prSet/>
      <dgm:spPr/>
      <dgm:t>
        <a:bodyPr/>
        <a:lstStyle/>
        <a:p>
          <a:endParaRPr lang="en-US"/>
        </a:p>
      </dgm:t>
    </dgm:pt>
    <dgm:pt modelId="{57F6A17E-8D33-447B-9D44-DAD05115AD05}" type="sibTrans" cxnId="{369D6689-6089-414D-BC14-7AEB02DA6084}">
      <dgm:prSet/>
      <dgm:spPr/>
      <dgm:t>
        <a:bodyPr/>
        <a:lstStyle/>
        <a:p>
          <a:endParaRPr lang="en-US"/>
        </a:p>
      </dgm:t>
    </dgm:pt>
    <dgm:pt modelId="{07ACF563-5F12-483D-AD9A-F268D8CF41FC}">
      <dgm:prSet/>
      <dgm:spPr/>
      <dgm:t>
        <a:bodyPr/>
        <a:lstStyle/>
        <a:p>
          <a:r>
            <a:rPr lang="hr-HR" dirty="0" err="1" smtClean="0"/>
            <a:t>Ahetaton</a:t>
          </a:r>
          <a:r>
            <a:rPr lang="hr-HR" dirty="0" smtClean="0"/>
            <a:t>, </a:t>
          </a:r>
          <a:r>
            <a:rPr lang="hr-HR" dirty="0"/>
            <a:t>glavni grad</a:t>
          </a:r>
          <a:endParaRPr lang="en-US" dirty="0"/>
        </a:p>
      </dgm:t>
    </dgm:pt>
    <dgm:pt modelId="{97B573BB-9B1C-4604-8662-920CD6FA6C28}" type="parTrans" cxnId="{0240A598-2ED0-45E5-A708-81C626BCE3E3}">
      <dgm:prSet/>
      <dgm:spPr/>
      <dgm:t>
        <a:bodyPr/>
        <a:lstStyle/>
        <a:p>
          <a:endParaRPr lang="en-US"/>
        </a:p>
      </dgm:t>
    </dgm:pt>
    <dgm:pt modelId="{464E89F7-83AC-4303-A83C-3D9D6AB2AADB}" type="sibTrans" cxnId="{0240A598-2ED0-45E5-A708-81C626BCE3E3}">
      <dgm:prSet/>
      <dgm:spPr/>
      <dgm:t>
        <a:bodyPr/>
        <a:lstStyle/>
        <a:p>
          <a:endParaRPr lang="en-US"/>
        </a:p>
      </dgm:t>
    </dgm:pt>
    <dgm:pt modelId="{D3605028-D103-47D5-9C21-DE24CA7EEBF2}">
      <dgm:prSet/>
      <dgm:spPr/>
      <dgm:t>
        <a:bodyPr/>
        <a:lstStyle/>
        <a:p>
          <a:r>
            <a:rPr lang="en-US" dirty="0"/>
            <a:t>N</a:t>
          </a:r>
          <a:r>
            <a:rPr lang="hr-HR" dirty="0"/>
            <a:t>ajmoćnija vladarica u povijesti Egipta </a:t>
          </a:r>
          <a:endParaRPr lang="en-US" dirty="0"/>
        </a:p>
      </dgm:t>
    </dgm:pt>
    <dgm:pt modelId="{A3E678DB-3D02-42C7-BAEA-B3D3A8435F70}" type="parTrans" cxnId="{F92B99E0-5CCC-4BA7-A613-E30E53693DA1}">
      <dgm:prSet/>
      <dgm:spPr/>
      <dgm:t>
        <a:bodyPr/>
        <a:lstStyle/>
        <a:p>
          <a:endParaRPr lang="en-US"/>
        </a:p>
      </dgm:t>
    </dgm:pt>
    <dgm:pt modelId="{1104E05B-4489-40F8-8492-782F8DC1B18E}" type="sibTrans" cxnId="{F92B99E0-5CCC-4BA7-A613-E30E53693DA1}">
      <dgm:prSet/>
      <dgm:spPr/>
      <dgm:t>
        <a:bodyPr/>
        <a:lstStyle/>
        <a:p>
          <a:endParaRPr lang="en-US"/>
        </a:p>
      </dgm:t>
    </dgm:pt>
    <dgm:pt modelId="{244F3B21-138E-413A-AAB8-C61EDFD73D0D}">
      <dgm:prSet/>
      <dgm:spPr/>
      <dgm:t>
        <a:bodyPr/>
        <a:lstStyle/>
        <a:p>
          <a:r>
            <a:rPr lang="hr-HR" dirty="0" err="1" smtClean="0"/>
            <a:t>Smenkare</a:t>
          </a:r>
          <a:r>
            <a:rPr lang="hr-HR" dirty="0"/>
            <a:t>, suprugov suvladar</a:t>
          </a:r>
          <a:endParaRPr lang="en-US" dirty="0"/>
        </a:p>
      </dgm:t>
    </dgm:pt>
    <dgm:pt modelId="{AF5A5D9D-678A-46E7-8EC8-16D008775E0E}" type="parTrans" cxnId="{CF61C023-7A43-4031-875D-F53FA682F113}">
      <dgm:prSet/>
      <dgm:spPr/>
      <dgm:t>
        <a:bodyPr/>
        <a:lstStyle/>
        <a:p>
          <a:endParaRPr lang="en-US"/>
        </a:p>
      </dgm:t>
    </dgm:pt>
    <dgm:pt modelId="{B57DDFD8-1832-45BC-B296-B5E08DCA0651}" type="sibTrans" cxnId="{CF61C023-7A43-4031-875D-F53FA682F113}">
      <dgm:prSet/>
      <dgm:spPr/>
      <dgm:t>
        <a:bodyPr/>
        <a:lstStyle/>
        <a:p>
          <a:endParaRPr lang="en-US"/>
        </a:p>
      </dgm:t>
    </dgm:pt>
    <dgm:pt modelId="{549A165D-2D78-486D-A97B-9CC1B7E3FEC3}">
      <dgm:prSet/>
      <dgm:spPr/>
      <dgm:t>
        <a:bodyPr/>
        <a:lstStyle/>
        <a:p>
          <a:r>
            <a:rPr lang="hr-HR" dirty="0"/>
            <a:t>Titula</a:t>
          </a:r>
          <a:r>
            <a:rPr lang="en-US" dirty="0"/>
            <a:t> </a:t>
          </a:r>
          <a:r>
            <a:rPr lang="en-US" dirty="0" smtClean="0"/>
            <a:t>–</a:t>
          </a:r>
          <a:r>
            <a:rPr lang="hr-HR" dirty="0" smtClean="0"/>
            <a:t> velika </a:t>
          </a:r>
          <a:r>
            <a:rPr lang="hr-HR" dirty="0"/>
            <a:t>kraljevska žena</a:t>
          </a:r>
          <a:endParaRPr lang="en-US" dirty="0"/>
        </a:p>
      </dgm:t>
    </dgm:pt>
    <dgm:pt modelId="{6FFC856B-C29D-4A8C-ACF0-1540A74BA3FD}" type="parTrans" cxnId="{3782096B-13AB-41B6-A621-5C2973E419E9}">
      <dgm:prSet/>
      <dgm:spPr/>
      <dgm:t>
        <a:bodyPr/>
        <a:lstStyle/>
        <a:p>
          <a:endParaRPr lang="en-US"/>
        </a:p>
      </dgm:t>
    </dgm:pt>
    <dgm:pt modelId="{D5892FE0-CD23-480F-A7B0-43350BD7764C}" type="sibTrans" cxnId="{3782096B-13AB-41B6-A621-5C2973E419E9}">
      <dgm:prSet/>
      <dgm:spPr/>
      <dgm:t>
        <a:bodyPr/>
        <a:lstStyle/>
        <a:p>
          <a:endParaRPr lang="en-US"/>
        </a:p>
      </dgm:t>
    </dgm:pt>
    <dgm:pt modelId="{DAB81E0A-A8D9-42E4-B6ED-86DCACCF6AF7}">
      <dgm:prSet/>
      <dgm:spPr/>
      <dgm:t>
        <a:bodyPr/>
        <a:lstStyle/>
        <a:p>
          <a:r>
            <a:rPr lang="hr-HR"/>
            <a:t>Pokopana u velikoj grobnici Doline kraljica kod Tebe</a:t>
          </a:r>
          <a:endParaRPr lang="en-US"/>
        </a:p>
      </dgm:t>
    </dgm:pt>
    <dgm:pt modelId="{ECBF10F4-5416-4AF0-8C7B-1A4E544E4B65}" type="parTrans" cxnId="{38A3052D-176F-42EB-BD0C-6E92B8A87D20}">
      <dgm:prSet/>
      <dgm:spPr/>
      <dgm:t>
        <a:bodyPr/>
        <a:lstStyle/>
        <a:p>
          <a:endParaRPr lang="en-US"/>
        </a:p>
      </dgm:t>
    </dgm:pt>
    <dgm:pt modelId="{F234B55D-F2D4-4192-A9D6-CF91176513EB}" type="sibTrans" cxnId="{38A3052D-176F-42EB-BD0C-6E92B8A87D20}">
      <dgm:prSet/>
      <dgm:spPr/>
      <dgm:t>
        <a:bodyPr/>
        <a:lstStyle/>
        <a:p>
          <a:endParaRPr lang="en-US"/>
        </a:p>
      </dgm:t>
    </dgm:pt>
    <dgm:pt modelId="{F3AAEA3C-3B9E-4326-8565-029A846D8199}" type="pres">
      <dgm:prSet presAssocID="{860243FC-6416-4A21-A5BD-58A896C3D33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E3CF1ACE-47D4-4B13-80B0-5825082E676B}" type="pres">
      <dgm:prSet presAssocID="{D05B6A48-560C-4A27-B464-8CE6F47D39C2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0ED2735-8D5F-4D23-8554-7EAC9B4F4AA1}" type="pres">
      <dgm:prSet presAssocID="{96EA4432-8F63-4031-9342-091C0D89A4B7}" presName="sibTrans" presStyleCnt="0"/>
      <dgm:spPr/>
    </dgm:pt>
    <dgm:pt modelId="{96B6B6B6-4AEA-4E23-8962-C2BF0316361A}" type="pres">
      <dgm:prSet presAssocID="{54329081-6340-4910-A803-D83600C92E8C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CCA6CDA-5FDE-48A0-A0EC-E57D042EE921}" type="pres">
      <dgm:prSet presAssocID="{7C0DB870-8DB0-4376-9ED8-10617DE511DE}" presName="sibTrans" presStyleCnt="0"/>
      <dgm:spPr/>
    </dgm:pt>
    <dgm:pt modelId="{9DAF7F8D-BC50-4114-B3C0-33194613659D}" type="pres">
      <dgm:prSet presAssocID="{2787071F-A18E-4786-AA9C-746467301AC4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6E43FBC-700C-46C9-AABA-708BFA5105E8}" type="pres">
      <dgm:prSet presAssocID="{57F6A17E-8D33-447B-9D44-DAD05115AD05}" presName="sibTrans" presStyleCnt="0"/>
      <dgm:spPr/>
    </dgm:pt>
    <dgm:pt modelId="{CB2302A1-4BEA-42A7-82E8-C331876D3AE4}" type="pres">
      <dgm:prSet presAssocID="{07ACF563-5F12-483D-AD9A-F268D8CF41FC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031F0CE-13DB-4AA5-84AA-369366E50D84}" type="pres">
      <dgm:prSet presAssocID="{464E89F7-83AC-4303-A83C-3D9D6AB2AADB}" presName="sibTrans" presStyleCnt="0"/>
      <dgm:spPr/>
    </dgm:pt>
    <dgm:pt modelId="{EAE2E45D-5093-48C7-A087-1792454F18D9}" type="pres">
      <dgm:prSet presAssocID="{D3605028-D103-47D5-9C21-DE24CA7EEBF2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B5EE3C4-FECC-4741-979D-E5B902058610}" type="pres">
      <dgm:prSet presAssocID="{1104E05B-4489-40F8-8492-782F8DC1B18E}" presName="sibTrans" presStyleCnt="0"/>
      <dgm:spPr/>
    </dgm:pt>
    <dgm:pt modelId="{FFFFF4AB-E980-434E-A86B-0318C0A8049C}" type="pres">
      <dgm:prSet presAssocID="{244F3B21-138E-413A-AAB8-C61EDFD73D0D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A01C0FB-5123-445E-BB2C-BE9B5B0BCDA1}" type="pres">
      <dgm:prSet presAssocID="{B57DDFD8-1832-45BC-B296-B5E08DCA0651}" presName="sibTrans" presStyleCnt="0"/>
      <dgm:spPr/>
    </dgm:pt>
    <dgm:pt modelId="{B3667F05-15A4-44B6-A0CC-7E2803B20E4A}" type="pres">
      <dgm:prSet presAssocID="{549A165D-2D78-486D-A97B-9CC1B7E3FEC3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87A947D-7592-40CF-B4AF-8876AEEC2613}" type="pres">
      <dgm:prSet presAssocID="{D5892FE0-CD23-480F-A7B0-43350BD7764C}" presName="sibTrans" presStyleCnt="0"/>
      <dgm:spPr/>
    </dgm:pt>
    <dgm:pt modelId="{A42F5E3C-A880-448D-8377-7CE2AE9AC5F8}" type="pres">
      <dgm:prSet presAssocID="{DAB81E0A-A8D9-42E4-B6ED-86DCACCF6AF7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192DDE60-5CB9-420D-8FA5-31DDEB3863E6}" type="presOf" srcId="{54329081-6340-4910-A803-D83600C92E8C}" destId="{96B6B6B6-4AEA-4E23-8962-C2BF0316361A}" srcOrd="0" destOrd="0" presId="urn:microsoft.com/office/officeart/2005/8/layout/default#5"/>
    <dgm:cxn modelId="{2976B29C-1767-4B4B-B75F-5D168ABBB4CE}" type="presOf" srcId="{549A165D-2D78-486D-A97B-9CC1B7E3FEC3}" destId="{B3667F05-15A4-44B6-A0CC-7E2803B20E4A}" srcOrd="0" destOrd="0" presId="urn:microsoft.com/office/officeart/2005/8/layout/default#5"/>
    <dgm:cxn modelId="{CF61C023-7A43-4031-875D-F53FA682F113}" srcId="{860243FC-6416-4A21-A5BD-58A896C3D33A}" destId="{244F3B21-138E-413A-AAB8-C61EDFD73D0D}" srcOrd="5" destOrd="0" parTransId="{AF5A5D9D-678A-46E7-8EC8-16D008775E0E}" sibTransId="{B57DDFD8-1832-45BC-B296-B5E08DCA0651}"/>
    <dgm:cxn modelId="{0F184A96-3C64-4518-9649-4380D745108F}" type="presOf" srcId="{D3605028-D103-47D5-9C21-DE24CA7EEBF2}" destId="{EAE2E45D-5093-48C7-A087-1792454F18D9}" srcOrd="0" destOrd="0" presId="urn:microsoft.com/office/officeart/2005/8/layout/default#5"/>
    <dgm:cxn modelId="{59AA5435-C53B-426B-8F28-86441CFA0F4C}" type="presOf" srcId="{D05B6A48-560C-4A27-B464-8CE6F47D39C2}" destId="{E3CF1ACE-47D4-4B13-80B0-5825082E676B}" srcOrd="0" destOrd="0" presId="urn:microsoft.com/office/officeart/2005/8/layout/default#5"/>
    <dgm:cxn modelId="{369D6689-6089-414D-BC14-7AEB02DA6084}" srcId="{860243FC-6416-4A21-A5BD-58A896C3D33A}" destId="{2787071F-A18E-4786-AA9C-746467301AC4}" srcOrd="2" destOrd="0" parTransId="{371A5B5F-38CD-4B68-A99A-CC14EAD882C6}" sibTransId="{57F6A17E-8D33-447B-9D44-DAD05115AD05}"/>
    <dgm:cxn modelId="{AE9A347F-E0BB-4EE7-B473-C2DF08D7835E}" srcId="{860243FC-6416-4A21-A5BD-58A896C3D33A}" destId="{54329081-6340-4910-A803-D83600C92E8C}" srcOrd="1" destOrd="0" parTransId="{69DA33F0-74E4-4D48-AE89-A236EBCA869D}" sibTransId="{7C0DB870-8DB0-4376-9ED8-10617DE511DE}"/>
    <dgm:cxn modelId="{3782096B-13AB-41B6-A621-5C2973E419E9}" srcId="{860243FC-6416-4A21-A5BD-58A896C3D33A}" destId="{549A165D-2D78-486D-A97B-9CC1B7E3FEC3}" srcOrd="6" destOrd="0" parTransId="{6FFC856B-C29D-4A8C-ACF0-1540A74BA3FD}" sibTransId="{D5892FE0-CD23-480F-A7B0-43350BD7764C}"/>
    <dgm:cxn modelId="{20251CF7-745A-4B1E-AD8A-6779BFC5ED0A}" type="presOf" srcId="{07ACF563-5F12-483D-AD9A-F268D8CF41FC}" destId="{CB2302A1-4BEA-42A7-82E8-C331876D3AE4}" srcOrd="0" destOrd="0" presId="urn:microsoft.com/office/officeart/2005/8/layout/default#5"/>
    <dgm:cxn modelId="{27937A04-3CD3-46E4-B84B-42DE8DBA0045}" type="presOf" srcId="{2787071F-A18E-4786-AA9C-746467301AC4}" destId="{9DAF7F8D-BC50-4114-B3C0-33194613659D}" srcOrd="0" destOrd="0" presId="urn:microsoft.com/office/officeart/2005/8/layout/default#5"/>
    <dgm:cxn modelId="{38A3052D-176F-42EB-BD0C-6E92B8A87D20}" srcId="{860243FC-6416-4A21-A5BD-58A896C3D33A}" destId="{DAB81E0A-A8D9-42E4-B6ED-86DCACCF6AF7}" srcOrd="7" destOrd="0" parTransId="{ECBF10F4-5416-4AF0-8C7B-1A4E544E4B65}" sibTransId="{F234B55D-F2D4-4192-A9D6-CF91176513EB}"/>
    <dgm:cxn modelId="{378EA8CB-6737-4B83-B66F-49125FAE3DB2}" srcId="{860243FC-6416-4A21-A5BD-58A896C3D33A}" destId="{D05B6A48-560C-4A27-B464-8CE6F47D39C2}" srcOrd="0" destOrd="0" parTransId="{6B3AA701-B0DE-44F8-B387-86450473115C}" sibTransId="{96EA4432-8F63-4031-9342-091C0D89A4B7}"/>
    <dgm:cxn modelId="{6580BE75-619A-4B5B-B4EC-D34B55182A5E}" type="presOf" srcId="{860243FC-6416-4A21-A5BD-58A896C3D33A}" destId="{F3AAEA3C-3B9E-4326-8565-029A846D8199}" srcOrd="0" destOrd="0" presId="urn:microsoft.com/office/officeart/2005/8/layout/default#5"/>
    <dgm:cxn modelId="{F92B99E0-5CCC-4BA7-A613-E30E53693DA1}" srcId="{860243FC-6416-4A21-A5BD-58A896C3D33A}" destId="{D3605028-D103-47D5-9C21-DE24CA7EEBF2}" srcOrd="4" destOrd="0" parTransId="{A3E678DB-3D02-42C7-BAEA-B3D3A8435F70}" sibTransId="{1104E05B-4489-40F8-8492-782F8DC1B18E}"/>
    <dgm:cxn modelId="{0240A598-2ED0-45E5-A708-81C626BCE3E3}" srcId="{860243FC-6416-4A21-A5BD-58A896C3D33A}" destId="{07ACF563-5F12-483D-AD9A-F268D8CF41FC}" srcOrd="3" destOrd="0" parTransId="{97B573BB-9B1C-4604-8662-920CD6FA6C28}" sibTransId="{464E89F7-83AC-4303-A83C-3D9D6AB2AADB}"/>
    <dgm:cxn modelId="{E49141DD-94EE-45E8-A047-92B7A0D8A7BF}" type="presOf" srcId="{244F3B21-138E-413A-AAB8-C61EDFD73D0D}" destId="{FFFFF4AB-E980-434E-A86B-0318C0A8049C}" srcOrd="0" destOrd="0" presId="urn:microsoft.com/office/officeart/2005/8/layout/default#5"/>
    <dgm:cxn modelId="{7E903C9E-58B5-472C-BD2E-1AFF722369AC}" type="presOf" srcId="{DAB81E0A-A8D9-42E4-B6ED-86DCACCF6AF7}" destId="{A42F5E3C-A880-448D-8377-7CE2AE9AC5F8}" srcOrd="0" destOrd="0" presId="urn:microsoft.com/office/officeart/2005/8/layout/default#5"/>
    <dgm:cxn modelId="{E18BEAF1-259F-4543-9151-9AAB02144400}" type="presParOf" srcId="{F3AAEA3C-3B9E-4326-8565-029A846D8199}" destId="{E3CF1ACE-47D4-4B13-80B0-5825082E676B}" srcOrd="0" destOrd="0" presId="urn:microsoft.com/office/officeart/2005/8/layout/default#5"/>
    <dgm:cxn modelId="{4C0B4684-6DF0-4D01-8724-4F62811F872E}" type="presParOf" srcId="{F3AAEA3C-3B9E-4326-8565-029A846D8199}" destId="{D0ED2735-8D5F-4D23-8554-7EAC9B4F4AA1}" srcOrd="1" destOrd="0" presId="urn:microsoft.com/office/officeart/2005/8/layout/default#5"/>
    <dgm:cxn modelId="{3776AFF1-DD6D-457D-9CFC-81D7AD3770D0}" type="presParOf" srcId="{F3AAEA3C-3B9E-4326-8565-029A846D8199}" destId="{96B6B6B6-4AEA-4E23-8962-C2BF0316361A}" srcOrd="2" destOrd="0" presId="urn:microsoft.com/office/officeart/2005/8/layout/default#5"/>
    <dgm:cxn modelId="{F4D8B99A-FE7F-4997-B0BB-736CBCB8BF7F}" type="presParOf" srcId="{F3AAEA3C-3B9E-4326-8565-029A846D8199}" destId="{FCCA6CDA-5FDE-48A0-A0EC-E57D042EE921}" srcOrd="3" destOrd="0" presId="urn:microsoft.com/office/officeart/2005/8/layout/default#5"/>
    <dgm:cxn modelId="{2BB976B1-1B69-4AA2-930A-34E13B33D2F7}" type="presParOf" srcId="{F3AAEA3C-3B9E-4326-8565-029A846D8199}" destId="{9DAF7F8D-BC50-4114-B3C0-33194613659D}" srcOrd="4" destOrd="0" presId="urn:microsoft.com/office/officeart/2005/8/layout/default#5"/>
    <dgm:cxn modelId="{AEFFD08C-1A28-49FA-AFCF-E3FA9F2CE5C8}" type="presParOf" srcId="{F3AAEA3C-3B9E-4326-8565-029A846D8199}" destId="{96E43FBC-700C-46C9-AABA-708BFA5105E8}" srcOrd="5" destOrd="0" presId="urn:microsoft.com/office/officeart/2005/8/layout/default#5"/>
    <dgm:cxn modelId="{D06E660E-4ECE-4397-BFF7-C81FEBE8B1E6}" type="presParOf" srcId="{F3AAEA3C-3B9E-4326-8565-029A846D8199}" destId="{CB2302A1-4BEA-42A7-82E8-C331876D3AE4}" srcOrd="6" destOrd="0" presId="urn:microsoft.com/office/officeart/2005/8/layout/default#5"/>
    <dgm:cxn modelId="{924FD752-83ED-417E-B1CF-81DE15874F04}" type="presParOf" srcId="{F3AAEA3C-3B9E-4326-8565-029A846D8199}" destId="{8031F0CE-13DB-4AA5-84AA-369366E50D84}" srcOrd="7" destOrd="0" presId="urn:microsoft.com/office/officeart/2005/8/layout/default#5"/>
    <dgm:cxn modelId="{152C9FF8-F999-43C9-8933-651609F16ACC}" type="presParOf" srcId="{F3AAEA3C-3B9E-4326-8565-029A846D8199}" destId="{EAE2E45D-5093-48C7-A087-1792454F18D9}" srcOrd="8" destOrd="0" presId="urn:microsoft.com/office/officeart/2005/8/layout/default#5"/>
    <dgm:cxn modelId="{6B09204A-4615-4C4D-85CB-9EA5EF55405A}" type="presParOf" srcId="{F3AAEA3C-3B9E-4326-8565-029A846D8199}" destId="{BB5EE3C4-FECC-4741-979D-E5B902058610}" srcOrd="9" destOrd="0" presId="urn:microsoft.com/office/officeart/2005/8/layout/default#5"/>
    <dgm:cxn modelId="{99DF71EE-5132-4212-BB0D-144D622ACC7B}" type="presParOf" srcId="{F3AAEA3C-3B9E-4326-8565-029A846D8199}" destId="{FFFFF4AB-E980-434E-A86B-0318C0A8049C}" srcOrd="10" destOrd="0" presId="urn:microsoft.com/office/officeart/2005/8/layout/default#5"/>
    <dgm:cxn modelId="{66A34194-DE87-4980-8E97-B410356E3DFF}" type="presParOf" srcId="{F3AAEA3C-3B9E-4326-8565-029A846D8199}" destId="{4A01C0FB-5123-445E-BB2C-BE9B5B0BCDA1}" srcOrd="11" destOrd="0" presId="urn:microsoft.com/office/officeart/2005/8/layout/default#5"/>
    <dgm:cxn modelId="{630D449B-35C6-4B02-9411-CFEC575F4008}" type="presParOf" srcId="{F3AAEA3C-3B9E-4326-8565-029A846D8199}" destId="{B3667F05-15A4-44B6-A0CC-7E2803B20E4A}" srcOrd="12" destOrd="0" presId="urn:microsoft.com/office/officeart/2005/8/layout/default#5"/>
    <dgm:cxn modelId="{372B5FC5-6D89-4F8A-A0D2-33809D86988C}" type="presParOf" srcId="{F3AAEA3C-3B9E-4326-8565-029A846D8199}" destId="{B87A947D-7592-40CF-B4AF-8876AEEC2613}" srcOrd="13" destOrd="0" presId="urn:microsoft.com/office/officeart/2005/8/layout/default#5"/>
    <dgm:cxn modelId="{537E6E4A-5DBA-426E-A483-4B6E40221D29}" type="presParOf" srcId="{F3AAEA3C-3B9E-4326-8565-029A846D8199}" destId="{A42F5E3C-A880-448D-8377-7CE2AE9AC5F8}" srcOrd="14" destOrd="0" presId="urn:microsoft.com/office/officeart/2005/8/layout/default#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7A087CE-93D9-4E6C-A0AB-4FCCE7A7AAAB}" type="doc">
      <dgm:prSet loTypeId="urn:microsoft.com/office/officeart/2005/8/layout/vProcess5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C9271B94-4C58-44C7-AC28-7B3322C1BEBC}">
      <dgm:prSet/>
      <dgm:spPr/>
      <dgm:t>
        <a:bodyPr/>
        <a:lstStyle/>
        <a:p>
          <a:r>
            <a:rPr lang="hr-HR" dirty="0"/>
            <a:t>Kraljica </a:t>
          </a:r>
          <a:r>
            <a:rPr lang="hr-HR" dirty="0" err="1"/>
            <a:t>Hatšepsut</a:t>
          </a:r>
          <a:endParaRPr lang="en-US" dirty="0"/>
        </a:p>
      </dgm:t>
    </dgm:pt>
    <dgm:pt modelId="{ACAA6ECF-4A56-42E4-A223-2FF1B360D83C}" type="parTrans" cxnId="{08E151FF-E48C-41E1-937A-BAD6599B7DCE}">
      <dgm:prSet/>
      <dgm:spPr/>
      <dgm:t>
        <a:bodyPr/>
        <a:lstStyle/>
        <a:p>
          <a:endParaRPr lang="en-US"/>
        </a:p>
      </dgm:t>
    </dgm:pt>
    <dgm:pt modelId="{BF1804C4-90F8-4A51-9C80-1FC6E22BEC95}" type="sibTrans" cxnId="{08E151FF-E48C-41E1-937A-BAD6599B7DCE}">
      <dgm:prSet/>
      <dgm:spPr/>
      <dgm:t>
        <a:bodyPr/>
        <a:lstStyle/>
        <a:p>
          <a:endParaRPr lang="en-US"/>
        </a:p>
      </dgm:t>
    </dgm:pt>
    <dgm:pt modelId="{49EC6CF1-4425-434A-B4DE-D1014DC2D90D}">
      <dgm:prSet/>
      <dgm:spPr/>
      <dgm:t>
        <a:bodyPr/>
        <a:lstStyle/>
        <a:p>
          <a:r>
            <a:rPr lang="hr-HR" dirty="0"/>
            <a:t>Od 1488. do 1468. pr. Krista</a:t>
          </a:r>
          <a:endParaRPr lang="en-US" dirty="0"/>
        </a:p>
      </dgm:t>
    </dgm:pt>
    <dgm:pt modelId="{C01E73A8-41D0-4F10-B959-3C4D3EE729C7}" type="parTrans" cxnId="{46352D01-45AD-423B-96F0-C64EE63A8A0C}">
      <dgm:prSet/>
      <dgm:spPr/>
      <dgm:t>
        <a:bodyPr/>
        <a:lstStyle/>
        <a:p>
          <a:endParaRPr lang="en-US"/>
        </a:p>
      </dgm:t>
    </dgm:pt>
    <dgm:pt modelId="{501EDAB5-B9B7-49C5-94BA-306FE7B1A860}" type="sibTrans" cxnId="{46352D01-45AD-423B-96F0-C64EE63A8A0C}">
      <dgm:prSet/>
      <dgm:spPr/>
      <dgm:t>
        <a:bodyPr/>
        <a:lstStyle/>
        <a:p>
          <a:endParaRPr lang="en-US"/>
        </a:p>
      </dgm:t>
    </dgm:pt>
    <dgm:pt modelId="{4F283D32-69F4-4F82-B349-CB899219A420}">
      <dgm:prSet/>
      <dgm:spPr/>
      <dgm:t>
        <a:bodyPr/>
        <a:lstStyle/>
        <a:p>
          <a:r>
            <a:rPr lang="hr-HR" dirty="0"/>
            <a:t>Regentica maloljetnog nećaka </a:t>
          </a:r>
          <a:r>
            <a:rPr lang="hr-HR" dirty="0" err="1"/>
            <a:t>Tutmozisa</a:t>
          </a:r>
          <a:r>
            <a:rPr lang="hr-HR" dirty="0"/>
            <a:t> III.</a:t>
          </a:r>
          <a:endParaRPr lang="en-US" dirty="0"/>
        </a:p>
      </dgm:t>
    </dgm:pt>
    <dgm:pt modelId="{FAAC431E-1890-4D7D-B104-1501B0271A39}" type="parTrans" cxnId="{4F54EB1C-3BA7-43C3-9F69-95C9D69C79CC}">
      <dgm:prSet/>
      <dgm:spPr/>
      <dgm:t>
        <a:bodyPr/>
        <a:lstStyle/>
        <a:p>
          <a:endParaRPr lang="en-US"/>
        </a:p>
      </dgm:t>
    </dgm:pt>
    <dgm:pt modelId="{7AC72B2D-8C0A-4D78-B850-E8823C9FF2CD}" type="sibTrans" cxnId="{4F54EB1C-3BA7-43C3-9F69-95C9D69C79CC}">
      <dgm:prSet/>
      <dgm:spPr/>
      <dgm:t>
        <a:bodyPr/>
        <a:lstStyle/>
        <a:p>
          <a:endParaRPr lang="en-US"/>
        </a:p>
      </dgm:t>
    </dgm:pt>
    <dgm:pt modelId="{709EFAA6-E2E5-433D-8712-CE3ECCD36F39}">
      <dgm:prSet/>
      <dgm:spPr/>
      <dgm:t>
        <a:bodyPr/>
        <a:lstStyle/>
        <a:p>
          <a:r>
            <a:rPr lang="hr-HR" dirty="0"/>
            <a:t>Preuzima samostalno vlast Gornjeg i Donjeg Egipta</a:t>
          </a:r>
          <a:endParaRPr lang="en-US" dirty="0"/>
        </a:p>
      </dgm:t>
    </dgm:pt>
    <dgm:pt modelId="{ADD6B2FF-1E75-404C-87BB-8B27EC19F24A}" type="parTrans" cxnId="{1E6FCDC1-49B4-4F94-A4B0-FC9B9B059280}">
      <dgm:prSet/>
      <dgm:spPr/>
      <dgm:t>
        <a:bodyPr/>
        <a:lstStyle/>
        <a:p>
          <a:endParaRPr lang="hr-HR"/>
        </a:p>
      </dgm:t>
    </dgm:pt>
    <dgm:pt modelId="{89DBADE2-FD42-4B15-983F-7FB39009AE8C}" type="sibTrans" cxnId="{1E6FCDC1-49B4-4F94-A4B0-FC9B9B059280}">
      <dgm:prSet/>
      <dgm:spPr/>
      <dgm:t>
        <a:bodyPr/>
        <a:lstStyle/>
        <a:p>
          <a:endParaRPr lang="hr-HR"/>
        </a:p>
      </dgm:t>
    </dgm:pt>
    <dgm:pt modelId="{C72BB262-D2D7-4F88-AEBB-72456B1210D7}">
      <dgm:prSet/>
      <dgm:spPr/>
      <dgm:t>
        <a:bodyPr/>
        <a:lstStyle/>
        <a:p>
          <a:endParaRPr lang="en-US" dirty="0"/>
        </a:p>
      </dgm:t>
    </dgm:pt>
    <dgm:pt modelId="{E6B8357F-803E-405F-A191-3E014980721B}" type="parTrans" cxnId="{CAD2F18A-0BBE-475C-AF9B-E9DB0171CF3C}">
      <dgm:prSet/>
      <dgm:spPr/>
      <dgm:t>
        <a:bodyPr/>
        <a:lstStyle/>
        <a:p>
          <a:endParaRPr lang="hr-HR"/>
        </a:p>
      </dgm:t>
    </dgm:pt>
    <dgm:pt modelId="{9DAEE168-5785-445A-931D-C40A65744EA8}" type="sibTrans" cxnId="{CAD2F18A-0BBE-475C-AF9B-E9DB0171CF3C}">
      <dgm:prSet/>
      <dgm:spPr/>
      <dgm:t>
        <a:bodyPr/>
        <a:lstStyle/>
        <a:p>
          <a:endParaRPr lang="hr-HR"/>
        </a:p>
      </dgm:t>
    </dgm:pt>
    <dgm:pt modelId="{B771C885-111B-48C9-81CD-755933042C21}">
      <dgm:prSet/>
      <dgm:spPr/>
      <dgm:t>
        <a:bodyPr/>
        <a:lstStyle/>
        <a:p>
          <a:r>
            <a:rPr lang="hr-HR" dirty="0"/>
            <a:t>Udana za svog polubrata </a:t>
          </a:r>
          <a:r>
            <a:rPr lang="hr-HR" dirty="0" err="1"/>
            <a:t>Tutmozisa</a:t>
          </a:r>
          <a:r>
            <a:rPr lang="hr-HR" dirty="0"/>
            <a:t> II.</a:t>
          </a:r>
          <a:endParaRPr lang="en-US" dirty="0"/>
        </a:p>
      </dgm:t>
    </dgm:pt>
    <dgm:pt modelId="{2FF7ECCD-7AC8-4441-9EC9-46185BF6AADC}" type="parTrans" cxnId="{0B3AE352-CB71-4803-A26B-4FD0C7CE74F9}">
      <dgm:prSet/>
      <dgm:spPr/>
      <dgm:t>
        <a:bodyPr/>
        <a:lstStyle/>
        <a:p>
          <a:endParaRPr lang="hr-HR"/>
        </a:p>
      </dgm:t>
    </dgm:pt>
    <dgm:pt modelId="{213409CA-DDA4-4F4D-A017-E3963BE60D33}" type="sibTrans" cxnId="{0B3AE352-CB71-4803-A26B-4FD0C7CE74F9}">
      <dgm:prSet/>
      <dgm:spPr/>
      <dgm:t>
        <a:bodyPr/>
        <a:lstStyle/>
        <a:p>
          <a:endParaRPr lang="hr-HR"/>
        </a:p>
      </dgm:t>
    </dgm:pt>
    <dgm:pt modelId="{A9C9068B-B2C8-48F9-B8AE-6C3C44ECAE54}" type="pres">
      <dgm:prSet presAssocID="{E7A087CE-93D9-4E6C-A0AB-4FCCE7A7AAAB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D7266B05-53EF-49EE-90B5-60E912C26916}" type="pres">
      <dgm:prSet presAssocID="{E7A087CE-93D9-4E6C-A0AB-4FCCE7A7AAAB}" presName="dummyMaxCanvas" presStyleCnt="0">
        <dgm:presLayoutVars/>
      </dgm:prSet>
      <dgm:spPr/>
    </dgm:pt>
    <dgm:pt modelId="{7B3A423D-B235-457B-9202-46CEDF15E63B}" type="pres">
      <dgm:prSet presAssocID="{E7A087CE-93D9-4E6C-A0AB-4FCCE7A7AAAB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90023D9-7644-48A4-B4BA-DBA8A6D2FDCB}" type="pres">
      <dgm:prSet presAssocID="{E7A087CE-93D9-4E6C-A0AB-4FCCE7A7AAAB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8B502A5-10C1-48ED-A553-5A9BC5B955A1}" type="pres">
      <dgm:prSet presAssocID="{E7A087CE-93D9-4E6C-A0AB-4FCCE7A7AAAB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4EA0C03-B8EA-49FE-8421-DE579630AECE}" type="pres">
      <dgm:prSet presAssocID="{E7A087CE-93D9-4E6C-A0AB-4FCCE7A7AAAB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B7D7D55-B0B2-4387-9CDF-B89512816C9D}" type="pres">
      <dgm:prSet presAssocID="{E7A087CE-93D9-4E6C-A0AB-4FCCE7A7AAAB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66A8656-5127-4022-B0F2-FDEF45FDAF3B}" type="pres">
      <dgm:prSet presAssocID="{E7A087CE-93D9-4E6C-A0AB-4FCCE7A7AAAB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7775C5C-4E09-4AD9-A643-7BF7E8DA8116}" type="pres">
      <dgm:prSet presAssocID="{E7A087CE-93D9-4E6C-A0AB-4FCCE7A7AAAB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734A5EF-4DE7-4736-B462-2957DDC92FBA}" type="pres">
      <dgm:prSet presAssocID="{E7A087CE-93D9-4E6C-A0AB-4FCCE7A7AAAB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2D5374E-014C-4301-B9E5-09B30135D150}" type="pres">
      <dgm:prSet presAssocID="{E7A087CE-93D9-4E6C-A0AB-4FCCE7A7AAAB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84F0F1F-27E4-4C70-9988-F658B445A7F0}" type="pres">
      <dgm:prSet presAssocID="{E7A087CE-93D9-4E6C-A0AB-4FCCE7A7AAAB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64DE8B0-31D3-4BE5-95D9-FCCD9F800A55}" type="pres">
      <dgm:prSet presAssocID="{E7A087CE-93D9-4E6C-A0AB-4FCCE7A7AAAB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54DF851-EBB1-4CD6-924A-89BE23D99439}" type="pres">
      <dgm:prSet presAssocID="{E7A087CE-93D9-4E6C-A0AB-4FCCE7A7AAAB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A2DE8C6-C7E7-4A3D-AC88-842CF1116EDA}" type="pres">
      <dgm:prSet presAssocID="{E7A087CE-93D9-4E6C-A0AB-4FCCE7A7AAAB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1305CB5-ECE4-4764-ADF2-7C9BF41B9D64}" type="pres">
      <dgm:prSet presAssocID="{E7A087CE-93D9-4E6C-A0AB-4FCCE7A7AAAB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217DD1DB-9067-4074-BE74-0A2612D2F3E4}" type="presOf" srcId="{B771C885-111B-48C9-81CD-755933042C21}" destId="{A54DF851-EBB1-4CD6-924A-89BE23D99439}" srcOrd="1" destOrd="0" presId="urn:microsoft.com/office/officeart/2005/8/layout/vProcess5"/>
    <dgm:cxn modelId="{C85AC81F-0D88-4173-995C-874956CCC179}" type="presOf" srcId="{49EC6CF1-4425-434A-B4DE-D1014DC2D90D}" destId="{A64DE8B0-31D3-4BE5-95D9-FCCD9F800A55}" srcOrd="1" destOrd="0" presId="urn:microsoft.com/office/officeart/2005/8/layout/vProcess5"/>
    <dgm:cxn modelId="{B368FC05-7A31-486E-AC81-6F2AB5564F4A}" type="presOf" srcId="{BF1804C4-90F8-4A51-9C80-1FC6E22BEC95}" destId="{666A8656-5127-4022-B0F2-FDEF45FDAF3B}" srcOrd="0" destOrd="0" presId="urn:microsoft.com/office/officeart/2005/8/layout/vProcess5"/>
    <dgm:cxn modelId="{0B3AE352-CB71-4803-A26B-4FD0C7CE74F9}" srcId="{E7A087CE-93D9-4E6C-A0AB-4FCCE7A7AAAB}" destId="{B771C885-111B-48C9-81CD-755933042C21}" srcOrd="2" destOrd="0" parTransId="{2FF7ECCD-7AC8-4441-9EC9-46185BF6AADC}" sibTransId="{213409CA-DDA4-4F4D-A017-E3963BE60D33}"/>
    <dgm:cxn modelId="{1E6FCDC1-49B4-4F94-A4B0-FC9B9B059280}" srcId="{E7A087CE-93D9-4E6C-A0AB-4FCCE7A7AAAB}" destId="{709EFAA6-E2E5-433D-8712-CE3ECCD36F39}" srcOrd="4" destOrd="0" parTransId="{ADD6B2FF-1E75-404C-87BB-8B27EC19F24A}" sibTransId="{89DBADE2-FD42-4B15-983F-7FB39009AE8C}"/>
    <dgm:cxn modelId="{CAD2F18A-0BBE-475C-AF9B-E9DB0171CF3C}" srcId="{E7A087CE-93D9-4E6C-A0AB-4FCCE7A7AAAB}" destId="{C72BB262-D2D7-4F88-AEBB-72456B1210D7}" srcOrd="5" destOrd="0" parTransId="{E6B8357F-803E-405F-A191-3E014980721B}" sibTransId="{9DAEE168-5785-445A-931D-C40A65744EA8}"/>
    <dgm:cxn modelId="{97548F40-EDE5-4DC0-A6D6-F870FA8FF7DE}" type="presOf" srcId="{C9271B94-4C58-44C7-AC28-7B3322C1BEBC}" destId="{7B3A423D-B235-457B-9202-46CEDF15E63B}" srcOrd="0" destOrd="0" presId="urn:microsoft.com/office/officeart/2005/8/layout/vProcess5"/>
    <dgm:cxn modelId="{1DF8BEEB-CB1A-4B04-B94B-EF8C14D2BD04}" type="presOf" srcId="{4F283D32-69F4-4F82-B349-CB899219A420}" destId="{EA2DE8C6-C7E7-4A3D-AC88-842CF1116EDA}" srcOrd="1" destOrd="0" presId="urn:microsoft.com/office/officeart/2005/8/layout/vProcess5"/>
    <dgm:cxn modelId="{431A3216-9D0F-4947-BED0-1CA988AA3D6C}" type="presOf" srcId="{7AC72B2D-8C0A-4D78-B850-E8823C9FF2CD}" destId="{62D5374E-014C-4301-B9E5-09B30135D150}" srcOrd="0" destOrd="0" presId="urn:microsoft.com/office/officeart/2005/8/layout/vProcess5"/>
    <dgm:cxn modelId="{A2E16DC2-5212-45EA-A294-50A56FFB6BEE}" type="presOf" srcId="{B771C885-111B-48C9-81CD-755933042C21}" destId="{88B502A5-10C1-48ED-A553-5A9BC5B955A1}" srcOrd="0" destOrd="0" presId="urn:microsoft.com/office/officeart/2005/8/layout/vProcess5"/>
    <dgm:cxn modelId="{834EF8B9-8C47-4855-B8A6-F0C916DD6726}" type="presOf" srcId="{4F283D32-69F4-4F82-B349-CB899219A420}" destId="{E4EA0C03-B8EA-49FE-8421-DE579630AECE}" srcOrd="0" destOrd="0" presId="urn:microsoft.com/office/officeart/2005/8/layout/vProcess5"/>
    <dgm:cxn modelId="{5BFACD80-804C-4EB1-A79F-B86197D92A38}" type="presOf" srcId="{213409CA-DDA4-4F4D-A017-E3963BE60D33}" destId="{5734A5EF-4DE7-4736-B462-2957DDC92FBA}" srcOrd="0" destOrd="0" presId="urn:microsoft.com/office/officeart/2005/8/layout/vProcess5"/>
    <dgm:cxn modelId="{EBF2C81C-8C07-497E-A93E-84E08A4AB742}" type="presOf" srcId="{C9271B94-4C58-44C7-AC28-7B3322C1BEBC}" destId="{A84F0F1F-27E4-4C70-9988-F658B445A7F0}" srcOrd="1" destOrd="0" presId="urn:microsoft.com/office/officeart/2005/8/layout/vProcess5"/>
    <dgm:cxn modelId="{46352D01-45AD-423B-96F0-C64EE63A8A0C}" srcId="{E7A087CE-93D9-4E6C-A0AB-4FCCE7A7AAAB}" destId="{49EC6CF1-4425-434A-B4DE-D1014DC2D90D}" srcOrd="1" destOrd="0" parTransId="{C01E73A8-41D0-4F10-B959-3C4D3EE729C7}" sibTransId="{501EDAB5-B9B7-49C5-94BA-306FE7B1A860}"/>
    <dgm:cxn modelId="{A81589B5-67C2-4998-BF06-EBBEA675EF9B}" type="presOf" srcId="{709EFAA6-E2E5-433D-8712-CE3ECCD36F39}" destId="{21305CB5-ECE4-4764-ADF2-7C9BF41B9D64}" srcOrd="1" destOrd="0" presId="urn:microsoft.com/office/officeart/2005/8/layout/vProcess5"/>
    <dgm:cxn modelId="{82A1537A-E91B-4568-BF37-C2BCBBEEF0EE}" type="presOf" srcId="{709EFAA6-E2E5-433D-8712-CE3ECCD36F39}" destId="{4B7D7D55-B0B2-4387-9CDF-B89512816C9D}" srcOrd="0" destOrd="0" presId="urn:microsoft.com/office/officeart/2005/8/layout/vProcess5"/>
    <dgm:cxn modelId="{4F54EB1C-3BA7-43C3-9F69-95C9D69C79CC}" srcId="{E7A087CE-93D9-4E6C-A0AB-4FCCE7A7AAAB}" destId="{4F283D32-69F4-4F82-B349-CB899219A420}" srcOrd="3" destOrd="0" parTransId="{FAAC431E-1890-4D7D-B104-1501B0271A39}" sibTransId="{7AC72B2D-8C0A-4D78-B850-E8823C9FF2CD}"/>
    <dgm:cxn modelId="{CDFE2E7D-BE38-458E-8A53-D10C2D009A53}" type="presOf" srcId="{E7A087CE-93D9-4E6C-A0AB-4FCCE7A7AAAB}" destId="{A9C9068B-B2C8-48F9-B8AE-6C3C44ECAE54}" srcOrd="0" destOrd="0" presId="urn:microsoft.com/office/officeart/2005/8/layout/vProcess5"/>
    <dgm:cxn modelId="{A0EBA007-BD2A-4C25-ACCF-7864814BEA86}" type="presOf" srcId="{49EC6CF1-4425-434A-B4DE-D1014DC2D90D}" destId="{190023D9-7644-48A4-B4BA-DBA8A6D2FDCB}" srcOrd="0" destOrd="0" presId="urn:microsoft.com/office/officeart/2005/8/layout/vProcess5"/>
    <dgm:cxn modelId="{08E151FF-E48C-41E1-937A-BAD6599B7DCE}" srcId="{E7A087CE-93D9-4E6C-A0AB-4FCCE7A7AAAB}" destId="{C9271B94-4C58-44C7-AC28-7B3322C1BEBC}" srcOrd="0" destOrd="0" parTransId="{ACAA6ECF-4A56-42E4-A223-2FF1B360D83C}" sibTransId="{BF1804C4-90F8-4A51-9C80-1FC6E22BEC95}"/>
    <dgm:cxn modelId="{A6D78C44-1D4F-468C-82A1-7281FA283B1E}" type="presOf" srcId="{501EDAB5-B9B7-49C5-94BA-306FE7B1A860}" destId="{17775C5C-4E09-4AD9-A643-7BF7E8DA8116}" srcOrd="0" destOrd="0" presId="urn:microsoft.com/office/officeart/2005/8/layout/vProcess5"/>
    <dgm:cxn modelId="{BA9B9FAB-BB39-4A6C-9555-BC698806FBEC}" type="presParOf" srcId="{A9C9068B-B2C8-48F9-B8AE-6C3C44ECAE54}" destId="{D7266B05-53EF-49EE-90B5-60E912C26916}" srcOrd="0" destOrd="0" presId="urn:microsoft.com/office/officeart/2005/8/layout/vProcess5"/>
    <dgm:cxn modelId="{A37526AA-B8D3-4024-BFAA-1CDDCE2740C1}" type="presParOf" srcId="{A9C9068B-B2C8-48F9-B8AE-6C3C44ECAE54}" destId="{7B3A423D-B235-457B-9202-46CEDF15E63B}" srcOrd="1" destOrd="0" presId="urn:microsoft.com/office/officeart/2005/8/layout/vProcess5"/>
    <dgm:cxn modelId="{F309AFD8-B61F-48D9-9D10-A9C212DBAAB1}" type="presParOf" srcId="{A9C9068B-B2C8-48F9-B8AE-6C3C44ECAE54}" destId="{190023D9-7644-48A4-B4BA-DBA8A6D2FDCB}" srcOrd="2" destOrd="0" presId="urn:microsoft.com/office/officeart/2005/8/layout/vProcess5"/>
    <dgm:cxn modelId="{E81D47CC-0826-46BA-B034-4FC8EC73A691}" type="presParOf" srcId="{A9C9068B-B2C8-48F9-B8AE-6C3C44ECAE54}" destId="{88B502A5-10C1-48ED-A553-5A9BC5B955A1}" srcOrd="3" destOrd="0" presId="urn:microsoft.com/office/officeart/2005/8/layout/vProcess5"/>
    <dgm:cxn modelId="{718B5656-B0F2-45AF-9281-887D1DE7FC23}" type="presParOf" srcId="{A9C9068B-B2C8-48F9-B8AE-6C3C44ECAE54}" destId="{E4EA0C03-B8EA-49FE-8421-DE579630AECE}" srcOrd="4" destOrd="0" presId="urn:microsoft.com/office/officeart/2005/8/layout/vProcess5"/>
    <dgm:cxn modelId="{B28E6025-2C29-43B8-BD42-9E2374D7E75F}" type="presParOf" srcId="{A9C9068B-B2C8-48F9-B8AE-6C3C44ECAE54}" destId="{4B7D7D55-B0B2-4387-9CDF-B89512816C9D}" srcOrd="5" destOrd="0" presId="urn:microsoft.com/office/officeart/2005/8/layout/vProcess5"/>
    <dgm:cxn modelId="{29A69051-E7E2-4E60-86AE-90AF3EA3AF37}" type="presParOf" srcId="{A9C9068B-B2C8-48F9-B8AE-6C3C44ECAE54}" destId="{666A8656-5127-4022-B0F2-FDEF45FDAF3B}" srcOrd="6" destOrd="0" presId="urn:microsoft.com/office/officeart/2005/8/layout/vProcess5"/>
    <dgm:cxn modelId="{BEB2646E-14F7-4896-A8CE-E1E12915AC81}" type="presParOf" srcId="{A9C9068B-B2C8-48F9-B8AE-6C3C44ECAE54}" destId="{17775C5C-4E09-4AD9-A643-7BF7E8DA8116}" srcOrd="7" destOrd="0" presId="urn:microsoft.com/office/officeart/2005/8/layout/vProcess5"/>
    <dgm:cxn modelId="{8C48C509-DFB1-4925-8C69-53D7D1B8EE3D}" type="presParOf" srcId="{A9C9068B-B2C8-48F9-B8AE-6C3C44ECAE54}" destId="{5734A5EF-4DE7-4736-B462-2957DDC92FBA}" srcOrd="8" destOrd="0" presId="urn:microsoft.com/office/officeart/2005/8/layout/vProcess5"/>
    <dgm:cxn modelId="{415C12AC-298A-4B91-965C-74978D5E4573}" type="presParOf" srcId="{A9C9068B-B2C8-48F9-B8AE-6C3C44ECAE54}" destId="{62D5374E-014C-4301-B9E5-09B30135D150}" srcOrd="9" destOrd="0" presId="urn:microsoft.com/office/officeart/2005/8/layout/vProcess5"/>
    <dgm:cxn modelId="{B484B2F4-D905-415A-9BDE-B5D77416B00D}" type="presParOf" srcId="{A9C9068B-B2C8-48F9-B8AE-6C3C44ECAE54}" destId="{A84F0F1F-27E4-4C70-9988-F658B445A7F0}" srcOrd="10" destOrd="0" presId="urn:microsoft.com/office/officeart/2005/8/layout/vProcess5"/>
    <dgm:cxn modelId="{7F54E952-ABE5-46EE-AFE3-F927B6A91782}" type="presParOf" srcId="{A9C9068B-B2C8-48F9-B8AE-6C3C44ECAE54}" destId="{A64DE8B0-31D3-4BE5-95D9-FCCD9F800A55}" srcOrd="11" destOrd="0" presId="urn:microsoft.com/office/officeart/2005/8/layout/vProcess5"/>
    <dgm:cxn modelId="{CB6B3EC0-5657-4720-A2CF-ED3678EA1046}" type="presParOf" srcId="{A9C9068B-B2C8-48F9-B8AE-6C3C44ECAE54}" destId="{A54DF851-EBB1-4CD6-924A-89BE23D99439}" srcOrd="12" destOrd="0" presId="urn:microsoft.com/office/officeart/2005/8/layout/vProcess5"/>
    <dgm:cxn modelId="{6C730635-C712-4A7C-9C78-BE52C8E51DA2}" type="presParOf" srcId="{A9C9068B-B2C8-48F9-B8AE-6C3C44ECAE54}" destId="{EA2DE8C6-C7E7-4A3D-AC88-842CF1116EDA}" srcOrd="13" destOrd="0" presId="urn:microsoft.com/office/officeart/2005/8/layout/vProcess5"/>
    <dgm:cxn modelId="{1D1B4D6F-E40D-4AB5-A402-8FBC24BED91C}" type="presParOf" srcId="{A9C9068B-B2C8-48F9-B8AE-6C3C44ECAE54}" destId="{21305CB5-ECE4-4764-ADF2-7C9BF41B9D64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012065C-7B12-4A9C-8EB2-21819C14F300}" type="doc">
      <dgm:prSet loTypeId="urn:microsoft.com/office/officeart/2005/8/layout/vProcess5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9C939E48-1263-4064-963B-7A12275CF0BE}">
      <dgm:prSet/>
      <dgm:spPr/>
      <dgm:t>
        <a:bodyPr/>
        <a:lstStyle/>
        <a:p>
          <a:r>
            <a:rPr lang="hr-HR"/>
            <a:t>Nezadovoljstvo i ogorčenje</a:t>
          </a:r>
          <a:endParaRPr lang="en-US"/>
        </a:p>
      </dgm:t>
    </dgm:pt>
    <dgm:pt modelId="{FF51992C-1D8E-454A-A0F9-EC84810C7DC0}" type="parTrans" cxnId="{81DE1366-1C56-462E-94C4-D0A3F4A1FFCB}">
      <dgm:prSet/>
      <dgm:spPr/>
      <dgm:t>
        <a:bodyPr/>
        <a:lstStyle/>
        <a:p>
          <a:endParaRPr lang="en-US"/>
        </a:p>
      </dgm:t>
    </dgm:pt>
    <dgm:pt modelId="{E0E5484A-5BA9-4C22-8E82-BC2CF0F69472}" type="sibTrans" cxnId="{81DE1366-1C56-462E-94C4-D0A3F4A1FFCB}">
      <dgm:prSet/>
      <dgm:spPr/>
      <dgm:t>
        <a:bodyPr/>
        <a:lstStyle/>
        <a:p>
          <a:endParaRPr lang="en-US"/>
        </a:p>
      </dgm:t>
    </dgm:pt>
    <dgm:pt modelId="{29DA2325-5E99-4B67-9809-C647CBD134A4}">
      <dgm:prSet/>
      <dgm:spPr/>
      <dgm:t>
        <a:bodyPr/>
        <a:lstStyle/>
        <a:p>
          <a:r>
            <a:rPr lang="hr-HR"/>
            <a:t>Brojni odmaci od tradicije</a:t>
          </a:r>
          <a:endParaRPr lang="en-US"/>
        </a:p>
      </dgm:t>
    </dgm:pt>
    <dgm:pt modelId="{B30D5860-8148-4769-8753-BD390B700A60}" type="parTrans" cxnId="{5559DAE8-BF3D-4533-9B23-11FDCDC6BB35}">
      <dgm:prSet/>
      <dgm:spPr/>
      <dgm:t>
        <a:bodyPr/>
        <a:lstStyle/>
        <a:p>
          <a:endParaRPr lang="en-US"/>
        </a:p>
      </dgm:t>
    </dgm:pt>
    <dgm:pt modelId="{755FE2A2-56BD-4177-8D54-63A033C11993}" type="sibTrans" cxnId="{5559DAE8-BF3D-4533-9B23-11FDCDC6BB35}">
      <dgm:prSet/>
      <dgm:spPr/>
      <dgm:t>
        <a:bodyPr/>
        <a:lstStyle/>
        <a:p>
          <a:endParaRPr lang="en-US"/>
        </a:p>
      </dgm:t>
    </dgm:pt>
    <dgm:pt modelId="{CA74AE35-A777-40ED-B647-A38368729774}">
      <dgm:prSet/>
      <dgm:spPr/>
      <dgm:t>
        <a:bodyPr/>
        <a:lstStyle/>
        <a:p>
          <a:r>
            <a:rPr lang="hr-HR"/>
            <a:t>Prinošenje žrtava Atonu</a:t>
          </a:r>
          <a:endParaRPr lang="en-US"/>
        </a:p>
      </dgm:t>
    </dgm:pt>
    <dgm:pt modelId="{B317AD94-31EC-429B-B957-C4CF47FC81B3}" type="parTrans" cxnId="{56EA48AE-1B9E-44C3-8952-C99F9F7F9573}">
      <dgm:prSet/>
      <dgm:spPr/>
      <dgm:t>
        <a:bodyPr/>
        <a:lstStyle/>
        <a:p>
          <a:endParaRPr lang="en-US"/>
        </a:p>
      </dgm:t>
    </dgm:pt>
    <dgm:pt modelId="{6B8DC151-3F11-4AF9-BF8B-B6AC615F2E4A}" type="sibTrans" cxnId="{56EA48AE-1B9E-44C3-8952-C99F9F7F9573}">
      <dgm:prSet/>
      <dgm:spPr/>
      <dgm:t>
        <a:bodyPr/>
        <a:lstStyle/>
        <a:p>
          <a:endParaRPr lang="en-US"/>
        </a:p>
      </dgm:t>
    </dgm:pt>
    <dgm:pt modelId="{93C473E7-1819-464F-99E1-622AC374FA95}">
      <dgm:prSet/>
      <dgm:spPr/>
      <dgm:t>
        <a:bodyPr/>
        <a:lstStyle/>
        <a:p>
          <a:r>
            <a:rPr lang="hr-HR" dirty="0"/>
            <a:t>Faraonova kruna na glavi</a:t>
          </a:r>
          <a:endParaRPr lang="en-US" dirty="0"/>
        </a:p>
      </dgm:t>
    </dgm:pt>
    <dgm:pt modelId="{D0C8B933-F415-4581-9C6F-CAC2A301C329}" type="parTrans" cxnId="{FC6298BC-A1C1-4E62-868D-0477359DD73A}">
      <dgm:prSet/>
      <dgm:spPr/>
      <dgm:t>
        <a:bodyPr/>
        <a:lstStyle/>
        <a:p>
          <a:endParaRPr lang="en-US"/>
        </a:p>
      </dgm:t>
    </dgm:pt>
    <dgm:pt modelId="{3478948A-EAE1-465C-AD04-B8F0B1D42A53}" type="sibTrans" cxnId="{FC6298BC-A1C1-4E62-868D-0477359DD73A}">
      <dgm:prSet/>
      <dgm:spPr/>
      <dgm:t>
        <a:bodyPr/>
        <a:lstStyle/>
        <a:p>
          <a:endParaRPr lang="en-US"/>
        </a:p>
      </dgm:t>
    </dgm:pt>
    <dgm:pt modelId="{9C27A85E-4F4A-441A-AD80-C6C3FEFCD859}" type="pres">
      <dgm:prSet presAssocID="{0012065C-7B12-4A9C-8EB2-21819C14F300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A9779A25-3BFF-4F01-81D0-7B2CC16C1966}" type="pres">
      <dgm:prSet presAssocID="{0012065C-7B12-4A9C-8EB2-21819C14F300}" presName="dummyMaxCanvas" presStyleCnt="0">
        <dgm:presLayoutVars/>
      </dgm:prSet>
      <dgm:spPr/>
    </dgm:pt>
    <dgm:pt modelId="{51BD7C4E-6E74-4500-928A-39142AE7F7FA}" type="pres">
      <dgm:prSet presAssocID="{0012065C-7B12-4A9C-8EB2-21819C14F300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8DDE566-7DD1-46DB-A3C1-7BC51AE413B3}" type="pres">
      <dgm:prSet presAssocID="{0012065C-7B12-4A9C-8EB2-21819C14F300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BAE5A49-BA02-42EA-8ECB-81AE3D66ECB9}" type="pres">
      <dgm:prSet presAssocID="{0012065C-7B12-4A9C-8EB2-21819C14F300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39DF128-4473-4552-BD5C-6C57AC99B338}" type="pres">
      <dgm:prSet presAssocID="{0012065C-7B12-4A9C-8EB2-21819C14F300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A82B3AB-9F0D-486A-A92A-6EA26AE0EE75}" type="pres">
      <dgm:prSet presAssocID="{0012065C-7B12-4A9C-8EB2-21819C14F300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FAB80EB-A936-454B-8147-8E0E6C962CCB}" type="pres">
      <dgm:prSet presAssocID="{0012065C-7B12-4A9C-8EB2-21819C14F300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5647BF5-44AA-4146-976D-CA0CFA075431}" type="pres">
      <dgm:prSet presAssocID="{0012065C-7B12-4A9C-8EB2-21819C14F300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E44BDE1-ECE0-48D8-9720-608DAAFF54D5}" type="pres">
      <dgm:prSet presAssocID="{0012065C-7B12-4A9C-8EB2-21819C14F300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406DD14-8E12-47B4-8D5F-167CBCEFBF1B}" type="pres">
      <dgm:prSet presAssocID="{0012065C-7B12-4A9C-8EB2-21819C14F300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C2B5E2E-E1BC-4208-8B6A-51CB18FE377D}" type="pres">
      <dgm:prSet presAssocID="{0012065C-7B12-4A9C-8EB2-21819C14F300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1FCC5A1-34E2-4E69-A3FD-7C84F6F3E764}" type="pres">
      <dgm:prSet presAssocID="{0012065C-7B12-4A9C-8EB2-21819C14F300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94F47804-365E-4FEE-AB14-5F20C8C44ACC}" type="presOf" srcId="{E0E5484A-5BA9-4C22-8E82-BC2CF0F69472}" destId="{0A82B3AB-9F0D-486A-A92A-6EA26AE0EE75}" srcOrd="0" destOrd="0" presId="urn:microsoft.com/office/officeart/2005/8/layout/vProcess5"/>
    <dgm:cxn modelId="{3ECF8CFD-65B4-4CE1-AAA0-3CCC650C3E22}" type="presOf" srcId="{9C939E48-1263-4064-963B-7A12275CF0BE}" destId="{51BD7C4E-6E74-4500-928A-39142AE7F7FA}" srcOrd="0" destOrd="0" presId="urn:microsoft.com/office/officeart/2005/8/layout/vProcess5"/>
    <dgm:cxn modelId="{5559DAE8-BF3D-4533-9B23-11FDCDC6BB35}" srcId="{0012065C-7B12-4A9C-8EB2-21819C14F300}" destId="{29DA2325-5E99-4B67-9809-C647CBD134A4}" srcOrd="1" destOrd="0" parTransId="{B30D5860-8148-4769-8753-BD390B700A60}" sibTransId="{755FE2A2-56BD-4177-8D54-63A033C11993}"/>
    <dgm:cxn modelId="{FC6298BC-A1C1-4E62-868D-0477359DD73A}" srcId="{0012065C-7B12-4A9C-8EB2-21819C14F300}" destId="{93C473E7-1819-464F-99E1-622AC374FA95}" srcOrd="3" destOrd="0" parTransId="{D0C8B933-F415-4581-9C6F-CAC2A301C329}" sibTransId="{3478948A-EAE1-465C-AD04-B8F0B1D42A53}"/>
    <dgm:cxn modelId="{81DE1366-1C56-462E-94C4-D0A3F4A1FFCB}" srcId="{0012065C-7B12-4A9C-8EB2-21819C14F300}" destId="{9C939E48-1263-4064-963B-7A12275CF0BE}" srcOrd="0" destOrd="0" parTransId="{FF51992C-1D8E-454A-A0F9-EC84810C7DC0}" sibTransId="{E0E5484A-5BA9-4C22-8E82-BC2CF0F69472}"/>
    <dgm:cxn modelId="{1CFD8F2C-CF84-49FE-966E-0852249C5D9C}" type="presOf" srcId="{29DA2325-5E99-4B67-9809-C647CBD134A4}" destId="{6406DD14-8E12-47B4-8D5F-167CBCEFBF1B}" srcOrd="1" destOrd="0" presId="urn:microsoft.com/office/officeart/2005/8/layout/vProcess5"/>
    <dgm:cxn modelId="{ECC5DA5A-8E75-4669-B0EF-EEFB6964B08B}" type="presOf" srcId="{CA74AE35-A777-40ED-B647-A38368729774}" destId="{4C2B5E2E-E1BC-4208-8B6A-51CB18FE377D}" srcOrd="1" destOrd="0" presId="urn:microsoft.com/office/officeart/2005/8/layout/vProcess5"/>
    <dgm:cxn modelId="{56EA48AE-1B9E-44C3-8952-C99F9F7F9573}" srcId="{0012065C-7B12-4A9C-8EB2-21819C14F300}" destId="{CA74AE35-A777-40ED-B647-A38368729774}" srcOrd="2" destOrd="0" parTransId="{B317AD94-31EC-429B-B957-C4CF47FC81B3}" sibTransId="{6B8DC151-3F11-4AF9-BF8B-B6AC615F2E4A}"/>
    <dgm:cxn modelId="{1729A167-C432-41A8-A175-C4100FAC8058}" type="presOf" srcId="{93C473E7-1819-464F-99E1-622AC374FA95}" destId="{739DF128-4473-4552-BD5C-6C57AC99B338}" srcOrd="0" destOrd="0" presId="urn:microsoft.com/office/officeart/2005/8/layout/vProcess5"/>
    <dgm:cxn modelId="{A16EE526-DC9D-4F2F-A50A-15D3796DE216}" type="presOf" srcId="{9C939E48-1263-4064-963B-7A12275CF0BE}" destId="{FE44BDE1-ECE0-48D8-9720-608DAAFF54D5}" srcOrd="1" destOrd="0" presId="urn:microsoft.com/office/officeart/2005/8/layout/vProcess5"/>
    <dgm:cxn modelId="{D38CDCC2-AD92-4E63-A8D0-DECFAE737E1C}" type="presOf" srcId="{6B8DC151-3F11-4AF9-BF8B-B6AC615F2E4A}" destId="{C5647BF5-44AA-4146-976D-CA0CFA075431}" srcOrd="0" destOrd="0" presId="urn:microsoft.com/office/officeart/2005/8/layout/vProcess5"/>
    <dgm:cxn modelId="{3B252434-7536-469C-9B84-10212786857E}" type="presOf" srcId="{CA74AE35-A777-40ED-B647-A38368729774}" destId="{FBAE5A49-BA02-42EA-8ECB-81AE3D66ECB9}" srcOrd="0" destOrd="0" presId="urn:microsoft.com/office/officeart/2005/8/layout/vProcess5"/>
    <dgm:cxn modelId="{A0650CF8-B7ED-4C2D-B400-3782AC662697}" type="presOf" srcId="{755FE2A2-56BD-4177-8D54-63A033C11993}" destId="{8FAB80EB-A936-454B-8147-8E0E6C962CCB}" srcOrd="0" destOrd="0" presId="urn:microsoft.com/office/officeart/2005/8/layout/vProcess5"/>
    <dgm:cxn modelId="{274A891C-65E6-4500-A746-692B69688781}" type="presOf" srcId="{29DA2325-5E99-4B67-9809-C647CBD134A4}" destId="{C8DDE566-7DD1-46DB-A3C1-7BC51AE413B3}" srcOrd="0" destOrd="0" presId="urn:microsoft.com/office/officeart/2005/8/layout/vProcess5"/>
    <dgm:cxn modelId="{73F829C2-0F39-4DDE-8B8D-5D416A6C13C8}" type="presOf" srcId="{0012065C-7B12-4A9C-8EB2-21819C14F300}" destId="{9C27A85E-4F4A-441A-AD80-C6C3FEFCD859}" srcOrd="0" destOrd="0" presId="urn:microsoft.com/office/officeart/2005/8/layout/vProcess5"/>
    <dgm:cxn modelId="{0B58117B-B904-4A79-8501-EE61C9669A6F}" type="presOf" srcId="{93C473E7-1819-464F-99E1-622AC374FA95}" destId="{51FCC5A1-34E2-4E69-A3FD-7C84F6F3E764}" srcOrd="1" destOrd="0" presId="urn:microsoft.com/office/officeart/2005/8/layout/vProcess5"/>
    <dgm:cxn modelId="{4BE3B858-23E5-47DE-810B-24ABC66BB81D}" type="presParOf" srcId="{9C27A85E-4F4A-441A-AD80-C6C3FEFCD859}" destId="{A9779A25-3BFF-4F01-81D0-7B2CC16C1966}" srcOrd="0" destOrd="0" presId="urn:microsoft.com/office/officeart/2005/8/layout/vProcess5"/>
    <dgm:cxn modelId="{3F4D920D-933E-4E02-922D-1F5B58B8AFE5}" type="presParOf" srcId="{9C27A85E-4F4A-441A-AD80-C6C3FEFCD859}" destId="{51BD7C4E-6E74-4500-928A-39142AE7F7FA}" srcOrd="1" destOrd="0" presId="urn:microsoft.com/office/officeart/2005/8/layout/vProcess5"/>
    <dgm:cxn modelId="{FD5FF25F-2777-4B3F-A24C-9DFFABC2B777}" type="presParOf" srcId="{9C27A85E-4F4A-441A-AD80-C6C3FEFCD859}" destId="{C8DDE566-7DD1-46DB-A3C1-7BC51AE413B3}" srcOrd="2" destOrd="0" presId="urn:microsoft.com/office/officeart/2005/8/layout/vProcess5"/>
    <dgm:cxn modelId="{6AFC5395-F3A8-491B-A687-8746505F9D40}" type="presParOf" srcId="{9C27A85E-4F4A-441A-AD80-C6C3FEFCD859}" destId="{FBAE5A49-BA02-42EA-8ECB-81AE3D66ECB9}" srcOrd="3" destOrd="0" presId="urn:microsoft.com/office/officeart/2005/8/layout/vProcess5"/>
    <dgm:cxn modelId="{9EAFB99E-0F52-4FFB-BFB4-9E8BE47EDC10}" type="presParOf" srcId="{9C27A85E-4F4A-441A-AD80-C6C3FEFCD859}" destId="{739DF128-4473-4552-BD5C-6C57AC99B338}" srcOrd="4" destOrd="0" presId="urn:microsoft.com/office/officeart/2005/8/layout/vProcess5"/>
    <dgm:cxn modelId="{7AE686FB-1366-4928-AA86-D16B10DAC22B}" type="presParOf" srcId="{9C27A85E-4F4A-441A-AD80-C6C3FEFCD859}" destId="{0A82B3AB-9F0D-486A-A92A-6EA26AE0EE75}" srcOrd="5" destOrd="0" presId="urn:microsoft.com/office/officeart/2005/8/layout/vProcess5"/>
    <dgm:cxn modelId="{C7331AF1-F548-4C80-A51D-EE9BBE33D2D8}" type="presParOf" srcId="{9C27A85E-4F4A-441A-AD80-C6C3FEFCD859}" destId="{8FAB80EB-A936-454B-8147-8E0E6C962CCB}" srcOrd="6" destOrd="0" presId="urn:microsoft.com/office/officeart/2005/8/layout/vProcess5"/>
    <dgm:cxn modelId="{DB627B1B-5F47-4CB9-9383-BCAC05B08F31}" type="presParOf" srcId="{9C27A85E-4F4A-441A-AD80-C6C3FEFCD859}" destId="{C5647BF5-44AA-4146-976D-CA0CFA075431}" srcOrd="7" destOrd="0" presId="urn:microsoft.com/office/officeart/2005/8/layout/vProcess5"/>
    <dgm:cxn modelId="{37F088B5-B542-4662-BE27-BAD1B3D39982}" type="presParOf" srcId="{9C27A85E-4F4A-441A-AD80-C6C3FEFCD859}" destId="{FE44BDE1-ECE0-48D8-9720-608DAAFF54D5}" srcOrd="8" destOrd="0" presId="urn:microsoft.com/office/officeart/2005/8/layout/vProcess5"/>
    <dgm:cxn modelId="{0F791AB0-CCB9-4FDC-B567-D0800789CF09}" type="presParOf" srcId="{9C27A85E-4F4A-441A-AD80-C6C3FEFCD859}" destId="{6406DD14-8E12-47B4-8D5F-167CBCEFBF1B}" srcOrd="9" destOrd="0" presId="urn:microsoft.com/office/officeart/2005/8/layout/vProcess5"/>
    <dgm:cxn modelId="{A0A67B2C-9F5B-4D24-967F-DA84826989C8}" type="presParOf" srcId="{9C27A85E-4F4A-441A-AD80-C6C3FEFCD859}" destId="{4C2B5E2E-E1BC-4208-8B6A-51CB18FE377D}" srcOrd="10" destOrd="0" presId="urn:microsoft.com/office/officeart/2005/8/layout/vProcess5"/>
    <dgm:cxn modelId="{B01E1169-6185-41B1-B120-24633F4350BA}" type="presParOf" srcId="{9C27A85E-4F4A-441A-AD80-C6C3FEFCD859}" destId="{51FCC5A1-34E2-4E69-A3FD-7C84F6F3E764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177DE1A-55EA-4203-BAF7-AF3CC0F4BF90}" type="doc">
      <dgm:prSet loTypeId="urn:microsoft.com/office/officeart/2005/8/layout/vProcess5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BB0EA409-2E7B-4979-B428-6CF8C6C5C552}">
      <dgm:prSet/>
      <dgm:spPr/>
      <dgm:t>
        <a:bodyPr/>
        <a:lstStyle/>
        <a:p>
          <a:r>
            <a:rPr lang="hr-HR"/>
            <a:t>Faraoni i njihove žene</a:t>
          </a:r>
          <a:endParaRPr lang="en-US"/>
        </a:p>
      </dgm:t>
    </dgm:pt>
    <dgm:pt modelId="{A2265463-2988-4BB7-A173-7C366EDF996B}" type="parTrans" cxnId="{C306F729-F68F-4492-8A6B-06167A2299EE}">
      <dgm:prSet/>
      <dgm:spPr/>
      <dgm:t>
        <a:bodyPr/>
        <a:lstStyle/>
        <a:p>
          <a:endParaRPr lang="en-US"/>
        </a:p>
      </dgm:t>
    </dgm:pt>
    <dgm:pt modelId="{1BD252EF-48C8-48D2-A451-035AC18432B5}" type="sibTrans" cxnId="{C306F729-F68F-4492-8A6B-06167A2299EE}">
      <dgm:prSet/>
      <dgm:spPr/>
      <dgm:t>
        <a:bodyPr/>
        <a:lstStyle/>
        <a:p>
          <a:endParaRPr lang="en-US"/>
        </a:p>
      </dgm:t>
    </dgm:pt>
    <dgm:pt modelId="{62FB40F8-3D70-4C48-A6F6-5C5069EE09F6}">
      <dgm:prSet/>
      <dgm:spPr/>
      <dgm:t>
        <a:bodyPr/>
        <a:lstStyle/>
        <a:p>
          <a:r>
            <a:rPr lang="hr-HR"/>
            <a:t>Sukobi oko nasljeđa </a:t>
          </a:r>
          <a:endParaRPr lang="en-US"/>
        </a:p>
      </dgm:t>
    </dgm:pt>
    <dgm:pt modelId="{89E17CFF-419D-4492-ACBA-2C5355825C8D}" type="parTrans" cxnId="{659908E1-44C6-4DAE-95AF-03715B7E18E5}">
      <dgm:prSet/>
      <dgm:spPr/>
      <dgm:t>
        <a:bodyPr/>
        <a:lstStyle/>
        <a:p>
          <a:endParaRPr lang="en-US"/>
        </a:p>
      </dgm:t>
    </dgm:pt>
    <dgm:pt modelId="{0805C0C7-8EAE-4BE4-842B-02CBC9FD5528}" type="sibTrans" cxnId="{659908E1-44C6-4DAE-95AF-03715B7E18E5}">
      <dgm:prSet/>
      <dgm:spPr/>
      <dgm:t>
        <a:bodyPr/>
        <a:lstStyle/>
        <a:p>
          <a:endParaRPr lang="en-US"/>
        </a:p>
      </dgm:t>
    </dgm:pt>
    <dgm:pt modelId="{B711F504-D5B5-495F-832D-9D3A6186B02F}">
      <dgm:prSet/>
      <dgm:spPr/>
      <dgm:t>
        <a:bodyPr/>
        <a:lstStyle/>
        <a:p>
          <a:r>
            <a:rPr lang="hr-HR" dirty="0"/>
            <a:t>Kraljica Tija i dvorska urota protiv Ramzesa III.</a:t>
          </a:r>
          <a:endParaRPr lang="en-US" dirty="0"/>
        </a:p>
      </dgm:t>
    </dgm:pt>
    <dgm:pt modelId="{C0B4BDD5-4A25-4ED2-B7BE-5E9B376DC947}" type="parTrans" cxnId="{96E357CE-7343-4881-85B0-6453FF925E4E}">
      <dgm:prSet/>
      <dgm:spPr/>
      <dgm:t>
        <a:bodyPr/>
        <a:lstStyle/>
        <a:p>
          <a:endParaRPr lang="en-US"/>
        </a:p>
      </dgm:t>
    </dgm:pt>
    <dgm:pt modelId="{CB6460EB-A766-4855-A48A-19E26D37D298}" type="sibTrans" cxnId="{96E357CE-7343-4881-85B0-6453FF925E4E}">
      <dgm:prSet/>
      <dgm:spPr/>
      <dgm:t>
        <a:bodyPr/>
        <a:lstStyle/>
        <a:p>
          <a:endParaRPr lang="en-US"/>
        </a:p>
      </dgm:t>
    </dgm:pt>
    <dgm:pt modelId="{2BBEA1A0-2B2C-442F-885C-4D24AACC9D26}" type="pres">
      <dgm:prSet presAssocID="{5177DE1A-55EA-4203-BAF7-AF3CC0F4BF90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828ACED6-34EA-407C-B6E3-47F1D8BE1EAA}" type="pres">
      <dgm:prSet presAssocID="{5177DE1A-55EA-4203-BAF7-AF3CC0F4BF90}" presName="dummyMaxCanvas" presStyleCnt="0">
        <dgm:presLayoutVars/>
      </dgm:prSet>
      <dgm:spPr/>
    </dgm:pt>
    <dgm:pt modelId="{4C96827B-13F0-49D0-9608-FF3A05DB9944}" type="pres">
      <dgm:prSet presAssocID="{5177DE1A-55EA-4203-BAF7-AF3CC0F4BF90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CCD6645-5455-4362-AA95-A56608D38D97}" type="pres">
      <dgm:prSet presAssocID="{5177DE1A-55EA-4203-BAF7-AF3CC0F4BF90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D5B7FBD-F5F8-4ECF-875E-6AC2F4755923}" type="pres">
      <dgm:prSet presAssocID="{5177DE1A-55EA-4203-BAF7-AF3CC0F4BF90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0BDB0BD-04CB-4EB3-A92E-1C2DEDC706D8}" type="pres">
      <dgm:prSet presAssocID="{5177DE1A-55EA-4203-BAF7-AF3CC0F4BF90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C37A7F1-F82B-496C-8836-6E78F8AB96E0}" type="pres">
      <dgm:prSet presAssocID="{5177DE1A-55EA-4203-BAF7-AF3CC0F4BF90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1D33E1C-AC76-45DB-8715-2DDC64B43875}" type="pres">
      <dgm:prSet presAssocID="{5177DE1A-55EA-4203-BAF7-AF3CC0F4BF90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13BA07F-BFCE-4FFE-90CE-49D1241CEDB7}" type="pres">
      <dgm:prSet presAssocID="{5177DE1A-55EA-4203-BAF7-AF3CC0F4BF90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8E8F977-3050-4EBC-A67F-D220FE43257F}" type="pres">
      <dgm:prSet presAssocID="{5177DE1A-55EA-4203-BAF7-AF3CC0F4BF90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659908E1-44C6-4DAE-95AF-03715B7E18E5}" srcId="{5177DE1A-55EA-4203-BAF7-AF3CC0F4BF90}" destId="{62FB40F8-3D70-4C48-A6F6-5C5069EE09F6}" srcOrd="1" destOrd="0" parTransId="{89E17CFF-419D-4492-ACBA-2C5355825C8D}" sibTransId="{0805C0C7-8EAE-4BE4-842B-02CBC9FD5528}"/>
    <dgm:cxn modelId="{5449E659-1B79-4D7C-999D-E7B72236F82B}" type="presOf" srcId="{B711F504-D5B5-495F-832D-9D3A6186B02F}" destId="{1D5B7FBD-F5F8-4ECF-875E-6AC2F4755923}" srcOrd="0" destOrd="0" presId="urn:microsoft.com/office/officeart/2005/8/layout/vProcess5"/>
    <dgm:cxn modelId="{DF283781-C2DF-4870-A331-6A729144E33C}" type="presOf" srcId="{62FB40F8-3D70-4C48-A6F6-5C5069EE09F6}" destId="{0CCD6645-5455-4362-AA95-A56608D38D97}" srcOrd="0" destOrd="0" presId="urn:microsoft.com/office/officeart/2005/8/layout/vProcess5"/>
    <dgm:cxn modelId="{14B5F6F2-0434-4D54-AFC0-20D520A788D9}" type="presOf" srcId="{BB0EA409-2E7B-4979-B428-6CF8C6C5C552}" destId="{4C96827B-13F0-49D0-9608-FF3A05DB9944}" srcOrd="0" destOrd="0" presId="urn:microsoft.com/office/officeart/2005/8/layout/vProcess5"/>
    <dgm:cxn modelId="{6FB49470-78BA-4A6B-A6C4-0076643AB7FF}" type="presOf" srcId="{1BD252EF-48C8-48D2-A451-035AC18432B5}" destId="{00BDB0BD-04CB-4EB3-A92E-1C2DEDC706D8}" srcOrd="0" destOrd="0" presId="urn:microsoft.com/office/officeart/2005/8/layout/vProcess5"/>
    <dgm:cxn modelId="{1C14F0A7-3467-45E0-803E-6BBD59B7D11A}" type="presOf" srcId="{0805C0C7-8EAE-4BE4-842B-02CBC9FD5528}" destId="{6C37A7F1-F82B-496C-8836-6E78F8AB96E0}" srcOrd="0" destOrd="0" presId="urn:microsoft.com/office/officeart/2005/8/layout/vProcess5"/>
    <dgm:cxn modelId="{96E357CE-7343-4881-85B0-6453FF925E4E}" srcId="{5177DE1A-55EA-4203-BAF7-AF3CC0F4BF90}" destId="{B711F504-D5B5-495F-832D-9D3A6186B02F}" srcOrd="2" destOrd="0" parTransId="{C0B4BDD5-4A25-4ED2-B7BE-5E9B376DC947}" sibTransId="{CB6460EB-A766-4855-A48A-19E26D37D298}"/>
    <dgm:cxn modelId="{BBD73A2E-37E9-444A-9073-5FB0FE33662B}" type="presOf" srcId="{BB0EA409-2E7B-4979-B428-6CF8C6C5C552}" destId="{11D33E1C-AC76-45DB-8715-2DDC64B43875}" srcOrd="1" destOrd="0" presId="urn:microsoft.com/office/officeart/2005/8/layout/vProcess5"/>
    <dgm:cxn modelId="{B187D845-7E76-457A-B7B5-DCC2CC0C6538}" type="presOf" srcId="{62FB40F8-3D70-4C48-A6F6-5C5069EE09F6}" destId="{013BA07F-BFCE-4FFE-90CE-49D1241CEDB7}" srcOrd="1" destOrd="0" presId="urn:microsoft.com/office/officeart/2005/8/layout/vProcess5"/>
    <dgm:cxn modelId="{B6CE4545-5E9A-4BBB-A47F-AE34D3EAB8B2}" type="presOf" srcId="{5177DE1A-55EA-4203-BAF7-AF3CC0F4BF90}" destId="{2BBEA1A0-2B2C-442F-885C-4D24AACC9D26}" srcOrd="0" destOrd="0" presId="urn:microsoft.com/office/officeart/2005/8/layout/vProcess5"/>
    <dgm:cxn modelId="{F93ABFC3-2F19-415A-85BF-536B2F8C187C}" type="presOf" srcId="{B711F504-D5B5-495F-832D-9D3A6186B02F}" destId="{18E8F977-3050-4EBC-A67F-D220FE43257F}" srcOrd="1" destOrd="0" presId="urn:microsoft.com/office/officeart/2005/8/layout/vProcess5"/>
    <dgm:cxn modelId="{C306F729-F68F-4492-8A6B-06167A2299EE}" srcId="{5177DE1A-55EA-4203-BAF7-AF3CC0F4BF90}" destId="{BB0EA409-2E7B-4979-B428-6CF8C6C5C552}" srcOrd="0" destOrd="0" parTransId="{A2265463-2988-4BB7-A173-7C366EDF996B}" sibTransId="{1BD252EF-48C8-48D2-A451-035AC18432B5}"/>
    <dgm:cxn modelId="{6CFCB299-98D3-402D-BFEC-1355507BD6D6}" type="presParOf" srcId="{2BBEA1A0-2B2C-442F-885C-4D24AACC9D26}" destId="{828ACED6-34EA-407C-B6E3-47F1D8BE1EAA}" srcOrd="0" destOrd="0" presId="urn:microsoft.com/office/officeart/2005/8/layout/vProcess5"/>
    <dgm:cxn modelId="{6C4F8CAC-08BB-4656-8006-ED9D02497144}" type="presParOf" srcId="{2BBEA1A0-2B2C-442F-885C-4D24AACC9D26}" destId="{4C96827B-13F0-49D0-9608-FF3A05DB9944}" srcOrd="1" destOrd="0" presId="urn:microsoft.com/office/officeart/2005/8/layout/vProcess5"/>
    <dgm:cxn modelId="{B21C9EEF-8131-4422-87CD-FC2A3E2B2D4D}" type="presParOf" srcId="{2BBEA1A0-2B2C-442F-885C-4D24AACC9D26}" destId="{0CCD6645-5455-4362-AA95-A56608D38D97}" srcOrd="2" destOrd="0" presId="urn:microsoft.com/office/officeart/2005/8/layout/vProcess5"/>
    <dgm:cxn modelId="{2CE33164-1E81-4212-BF29-4D33FACA764D}" type="presParOf" srcId="{2BBEA1A0-2B2C-442F-885C-4D24AACC9D26}" destId="{1D5B7FBD-F5F8-4ECF-875E-6AC2F4755923}" srcOrd="3" destOrd="0" presId="urn:microsoft.com/office/officeart/2005/8/layout/vProcess5"/>
    <dgm:cxn modelId="{E2F221F1-4DE1-499E-9E2C-9497B955B3EC}" type="presParOf" srcId="{2BBEA1A0-2B2C-442F-885C-4D24AACC9D26}" destId="{00BDB0BD-04CB-4EB3-A92E-1C2DEDC706D8}" srcOrd="4" destOrd="0" presId="urn:microsoft.com/office/officeart/2005/8/layout/vProcess5"/>
    <dgm:cxn modelId="{CC95F90C-9884-469F-A88B-341BC12C35F1}" type="presParOf" srcId="{2BBEA1A0-2B2C-442F-885C-4D24AACC9D26}" destId="{6C37A7F1-F82B-496C-8836-6E78F8AB96E0}" srcOrd="5" destOrd="0" presId="urn:microsoft.com/office/officeart/2005/8/layout/vProcess5"/>
    <dgm:cxn modelId="{0EBC71E9-1455-419B-8009-198969E13B4D}" type="presParOf" srcId="{2BBEA1A0-2B2C-442F-885C-4D24AACC9D26}" destId="{11D33E1C-AC76-45DB-8715-2DDC64B43875}" srcOrd="6" destOrd="0" presId="urn:microsoft.com/office/officeart/2005/8/layout/vProcess5"/>
    <dgm:cxn modelId="{A8F0A160-DB59-4D74-9EF5-3D0416DA16BA}" type="presParOf" srcId="{2BBEA1A0-2B2C-442F-885C-4D24AACC9D26}" destId="{013BA07F-BFCE-4FFE-90CE-49D1241CEDB7}" srcOrd="7" destOrd="0" presId="urn:microsoft.com/office/officeart/2005/8/layout/vProcess5"/>
    <dgm:cxn modelId="{5295E707-D8EA-4CFC-948A-AE34A0F065C5}" type="presParOf" srcId="{2BBEA1A0-2B2C-442F-885C-4D24AACC9D26}" destId="{18E8F977-3050-4EBC-A67F-D220FE43257F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B748389-DC9E-4260-9313-5205943C66C2}" type="doc">
      <dgm:prSet loTypeId="urn:microsoft.com/office/officeart/2005/8/layout/vProcess5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71173D6A-0DC6-4F60-9EBC-4A62EB2FF0BA}">
      <dgm:prSet/>
      <dgm:spPr/>
      <dgm:t>
        <a:bodyPr/>
        <a:lstStyle/>
        <a:p>
          <a:r>
            <a:rPr lang="hr-HR" dirty="0"/>
            <a:t>Kleopatra </a:t>
          </a:r>
          <a:r>
            <a:rPr lang="hr-HR" dirty="0" smtClean="0"/>
            <a:t>VII. </a:t>
          </a:r>
          <a:r>
            <a:rPr lang="hr-HR" dirty="0"/>
            <a:t>(69. – 30. godina pr. Krista)</a:t>
          </a:r>
          <a:endParaRPr lang="en-US" dirty="0"/>
        </a:p>
      </dgm:t>
    </dgm:pt>
    <dgm:pt modelId="{C7E8E15D-F8F3-4768-9A5B-18E0FA75124B}" type="parTrans" cxnId="{556C9B65-F8C7-4075-874B-E0379E6B0AB7}">
      <dgm:prSet/>
      <dgm:spPr/>
      <dgm:t>
        <a:bodyPr/>
        <a:lstStyle/>
        <a:p>
          <a:endParaRPr lang="en-US"/>
        </a:p>
      </dgm:t>
    </dgm:pt>
    <dgm:pt modelId="{C12562AC-DE4F-4C20-A29F-F3318248F42B}" type="sibTrans" cxnId="{556C9B65-F8C7-4075-874B-E0379E6B0AB7}">
      <dgm:prSet/>
      <dgm:spPr/>
      <dgm:t>
        <a:bodyPr/>
        <a:lstStyle/>
        <a:p>
          <a:endParaRPr lang="en-US"/>
        </a:p>
      </dgm:t>
    </dgm:pt>
    <dgm:pt modelId="{7CE044B2-F88F-4483-9914-CB605B338A18}">
      <dgm:prSet/>
      <dgm:spPr/>
      <dgm:t>
        <a:bodyPr/>
        <a:lstStyle/>
        <a:p>
          <a:r>
            <a:rPr lang="hr-HR" dirty="0"/>
            <a:t>Prijestolnica grad Aleksandrija</a:t>
          </a:r>
          <a:endParaRPr lang="en-US" dirty="0"/>
        </a:p>
      </dgm:t>
    </dgm:pt>
    <dgm:pt modelId="{18E93932-EA04-4A40-8330-55829FF1670F}" type="parTrans" cxnId="{1D48F837-A84A-40CD-BDA3-2A0D2BC617F7}">
      <dgm:prSet/>
      <dgm:spPr/>
      <dgm:t>
        <a:bodyPr/>
        <a:lstStyle/>
        <a:p>
          <a:endParaRPr lang="en-US"/>
        </a:p>
      </dgm:t>
    </dgm:pt>
    <dgm:pt modelId="{7DCAA628-28B9-493B-9234-C1561338AF23}" type="sibTrans" cxnId="{1D48F837-A84A-40CD-BDA3-2A0D2BC617F7}">
      <dgm:prSet/>
      <dgm:spPr/>
      <dgm:t>
        <a:bodyPr/>
        <a:lstStyle/>
        <a:p>
          <a:endParaRPr lang="en-US"/>
        </a:p>
      </dgm:t>
    </dgm:pt>
    <dgm:pt modelId="{40B55078-2176-41CB-96A5-BCEBAF0E4B0C}">
      <dgm:prSet/>
      <dgm:spPr/>
      <dgm:t>
        <a:bodyPr/>
        <a:lstStyle/>
        <a:p>
          <a:r>
            <a:rPr lang="hr-HR" dirty="0"/>
            <a:t>Posljednja vladarica iz dinastije </a:t>
          </a:r>
          <a:r>
            <a:rPr lang="hr-HR" dirty="0" err="1"/>
            <a:t>Ptolomejevića</a:t>
          </a:r>
          <a:endParaRPr lang="en-US" dirty="0"/>
        </a:p>
      </dgm:t>
    </dgm:pt>
    <dgm:pt modelId="{1E909068-6A69-4A7F-B790-A5EF247B9C48}" type="parTrans" cxnId="{D12981B0-E14F-4451-A38C-225BC9A39619}">
      <dgm:prSet/>
      <dgm:spPr/>
      <dgm:t>
        <a:bodyPr/>
        <a:lstStyle/>
        <a:p>
          <a:endParaRPr lang="hr-HR"/>
        </a:p>
      </dgm:t>
    </dgm:pt>
    <dgm:pt modelId="{58E644F2-BBFE-4A1B-BA49-B7FA7C4B90E2}" type="sibTrans" cxnId="{D12981B0-E14F-4451-A38C-225BC9A39619}">
      <dgm:prSet/>
      <dgm:spPr/>
      <dgm:t>
        <a:bodyPr/>
        <a:lstStyle/>
        <a:p>
          <a:endParaRPr lang="en-US"/>
        </a:p>
        <a:p>
          <a:endParaRPr lang="hr-HR"/>
        </a:p>
      </dgm:t>
    </dgm:pt>
    <dgm:pt modelId="{9C39A8EA-C7B0-41DA-9A8F-41FC5E5E1AF3}">
      <dgm:prSet/>
      <dgm:spPr/>
      <dgm:t>
        <a:bodyPr/>
        <a:lstStyle/>
        <a:p>
          <a:r>
            <a:rPr lang="hr-HR" dirty="0"/>
            <a:t>Građanski rat Kleopatre i brata Ptolomeja XIII.</a:t>
          </a:r>
          <a:endParaRPr lang="en-US" dirty="0"/>
        </a:p>
      </dgm:t>
    </dgm:pt>
    <dgm:pt modelId="{66381F52-BA84-4B5B-9963-6F042BC6FEBB}" type="parTrans" cxnId="{10E4EACA-66B7-40A2-BB08-EA6C3BD8039D}">
      <dgm:prSet/>
      <dgm:spPr/>
      <dgm:t>
        <a:bodyPr/>
        <a:lstStyle/>
        <a:p>
          <a:endParaRPr lang="hr-HR"/>
        </a:p>
      </dgm:t>
    </dgm:pt>
    <dgm:pt modelId="{82DF8D32-3D48-4237-AADF-F28B88F47A74}" type="sibTrans" cxnId="{10E4EACA-66B7-40A2-BB08-EA6C3BD8039D}">
      <dgm:prSet/>
      <dgm:spPr/>
      <dgm:t>
        <a:bodyPr/>
        <a:lstStyle/>
        <a:p>
          <a:endParaRPr lang="hr-HR"/>
        </a:p>
      </dgm:t>
    </dgm:pt>
    <dgm:pt modelId="{2F0546D2-2D45-4482-BCB6-C3C90F616931}" type="pres">
      <dgm:prSet presAssocID="{FB748389-DC9E-4260-9313-5205943C66C2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58C80BD1-04BA-4983-A9C3-3BFC7DF13CFA}" type="pres">
      <dgm:prSet presAssocID="{FB748389-DC9E-4260-9313-5205943C66C2}" presName="dummyMaxCanvas" presStyleCnt="0">
        <dgm:presLayoutVars/>
      </dgm:prSet>
      <dgm:spPr/>
    </dgm:pt>
    <dgm:pt modelId="{8CA05EA5-D6AB-4029-85FD-44E8DE1D9BF2}" type="pres">
      <dgm:prSet presAssocID="{FB748389-DC9E-4260-9313-5205943C66C2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862629F-AE3C-4F12-A4A7-BE894A9ED9CB}" type="pres">
      <dgm:prSet presAssocID="{FB748389-DC9E-4260-9313-5205943C66C2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393D6B4-A055-450B-8A72-CE7DC981A2D8}" type="pres">
      <dgm:prSet presAssocID="{FB748389-DC9E-4260-9313-5205943C66C2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3A02A25-4548-4077-A399-12C7AB10437A}" type="pres">
      <dgm:prSet presAssocID="{FB748389-DC9E-4260-9313-5205943C66C2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8E3D335-00DF-4447-913D-CD1BEF346B62}" type="pres">
      <dgm:prSet presAssocID="{FB748389-DC9E-4260-9313-5205943C66C2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21BC695-C6DD-4AE0-BA40-B6938D983A56}" type="pres">
      <dgm:prSet presAssocID="{FB748389-DC9E-4260-9313-5205943C66C2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0E13C71-5866-498F-9378-C1E86C1195BF}" type="pres">
      <dgm:prSet presAssocID="{FB748389-DC9E-4260-9313-5205943C66C2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844810D-695E-47BC-9BFA-13376A78144B}" type="pres">
      <dgm:prSet presAssocID="{FB748389-DC9E-4260-9313-5205943C66C2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A8483A5-1E10-4E7F-8A67-B14A2020075B}" type="pres">
      <dgm:prSet presAssocID="{FB748389-DC9E-4260-9313-5205943C66C2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858F71B-5AEB-482D-A78F-8A5FEF893371}" type="pres">
      <dgm:prSet presAssocID="{FB748389-DC9E-4260-9313-5205943C66C2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67ECD39-BD72-47C4-9F75-32E3EDC0AC6B}" type="pres">
      <dgm:prSet presAssocID="{FB748389-DC9E-4260-9313-5205943C66C2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C2ED92E8-03CC-4DB2-A8D8-67F409962865}" type="presOf" srcId="{9C39A8EA-C7B0-41DA-9A8F-41FC5E5E1AF3}" destId="{63A02A25-4548-4077-A399-12C7AB10437A}" srcOrd="0" destOrd="0" presId="urn:microsoft.com/office/officeart/2005/8/layout/vProcess5"/>
    <dgm:cxn modelId="{5773CFB1-CDD3-4CD6-B733-0F3BBE57B056}" type="presOf" srcId="{7CE044B2-F88F-4483-9914-CB605B338A18}" destId="{8862629F-AE3C-4F12-A4A7-BE894A9ED9CB}" srcOrd="0" destOrd="0" presId="urn:microsoft.com/office/officeart/2005/8/layout/vProcess5"/>
    <dgm:cxn modelId="{D12981B0-E14F-4451-A38C-225BC9A39619}" srcId="{FB748389-DC9E-4260-9313-5205943C66C2}" destId="{40B55078-2176-41CB-96A5-BCEBAF0E4B0C}" srcOrd="2" destOrd="0" parTransId="{1E909068-6A69-4A7F-B790-A5EF247B9C48}" sibTransId="{58E644F2-BBFE-4A1B-BA49-B7FA7C4B90E2}"/>
    <dgm:cxn modelId="{10E4EACA-66B7-40A2-BB08-EA6C3BD8039D}" srcId="{FB748389-DC9E-4260-9313-5205943C66C2}" destId="{9C39A8EA-C7B0-41DA-9A8F-41FC5E5E1AF3}" srcOrd="3" destOrd="0" parTransId="{66381F52-BA84-4B5B-9963-6F042BC6FEBB}" sibTransId="{82DF8D32-3D48-4237-AADF-F28B88F47A74}"/>
    <dgm:cxn modelId="{0C5C325E-3BEC-4954-A1C2-44B7284C7467}" type="presOf" srcId="{71173D6A-0DC6-4F60-9EBC-4A62EB2FF0BA}" destId="{6844810D-695E-47BC-9BFA-13376A78144B}" srcOrd="1" destOrd="0" presId="urn:microsoft.com/office/officeart/2005/8/layout/vProcess5"/>
    <dgm:cxn modelId="{8717A37E-9061-443B-9D9B-55B66C5EA78A}" type="presOf" srcId="{FB748389-DC9E-4260-9313-5205943C66C2}" destId="{2F0546D2-2D45-4482-BCB6-C3C90F616931}" srcOrd="0" destOrd="0" presId="urn:microsoft.com/office/officeart/2005/8/layout/vProcess5"/>
    <dgm:cxn modelId="{D841F271-1CF8-4AA3-AE16-BF220550E734}" type="presOf" srcId="{C12562AC-DE4F-4C20-A29F-F3318248F42B}" destId="{B8E3D335-00DF-4447-913D-CD1BEF346B62}" srcOrd="0" destOrd="0" presId="urn:microsoft.com/office/officeart/2005/8/layout/vProcess5"/>
    <dgm:cxn modelId="{F446F73E-3EAC-4854-8C4E-44FFBD77AB5E}" type="presOf" srcId="{58E644F2-BBFE-4A1B-BA49-B7FA7C4B90E2}" destId="{10E13C71-5866-498F-9378-C1E86C1195BF}" srcOrd="0" destOrd="0" presId="urn:microsoft.com/office/officeart/2005/8/layout/vProcess5"/>
    <dgm:cxn modelId="{9FB9ADD7-EE2F-47B5-92E7-4DB40572F7BF}" type="presOf" srcId="{40B55078-2176-41CB-96A5-BCEBAF0E4B0C}" destId="{A858F71B-5AEB-482D-A78F-8A5FEF893371}" srcOrd="1" destOrd="0" presId="urn:microsoft.com/office/officeart/2005/8/layout/vProcess5"/>
    <dgm:cxn modelId="{1D48F837-A84A-40CD-BDA3-2A0D2BC617F7}" srcId="{FB748389-DC9E-4260-9313-5205943C66C2}" destId="{7CE044B2-F88F-4483-9914-CB605B338A18}" srcOrd="1" destOrd="0" parTransId="{18E93932-EA04-4A40-8330-55829FF1670F}" sibTransId="{7DCAA628-28B9-493B-9234-C1561338AF23}"/>
    <dgm:cxn modelId="{9325F446-9B3A-4413-A8D6-14083EEEF554}" type="presOf" srcId="{40B55078-2176-41CB-96A5-BCEBAF0E4B0C}" destId="{C393D6B4-A055-450B-8A72-CE7DC981A2D8}" srcOrd="0" destOrd="0" presId="urn:microsoft.com/office/officeart/2005/8/layout/vProcess5"/>
    <dgm:cxn modelId="{556C9B65-F8C7-4075-874B-E0379E6B0AB7}" srcId="{FB748389-DC9E-4260-9313-5205943C66C2}" destId="{71173D6A-0DC6-4F60-9EBC-4A62EB2FF0BA}" srcOrd="0" destOrd="0" parTransId="{C7E8E15D-F8F3-4768-9A5B-18E0FA75124B}" sibTransId="{C12562AC-DE4F-4C20-A29F-F3318248F42B}"/>
    <dgm:cxn modelId="{602166F7-DBD6-4CC0-BA9B-64D73077555F}" type="presOf" srcId="{7CE044B2-F88F-4483-9914-CB605B338A18}" destId="{0A8483A5-1E10-4E7F-8A67-B14A2020075B}" srcOrd="1" destOrd="0" presId="urn:microsoft.com/office/officeart/2005/8/layout/vProcess5"/>
    <dgm:cxn modelId="{CA2C3FB3-FE3D-47FA-B10F-3AE2BFB376D5}" type="presOf" srcId="{71173D6A-0DC6-4F60-9EBC-4A62EB2FF0BA}" destId="{8CA05EA5-D6AB-4029-85FD-44E8DE1D9BF2}" srcOrd="0" destOrd="0" presId="urn:microsoft.com/office/officeart/2005/8/layout/vProcess5"/>
    <dgm:cxn modelId="{4C4709F0-BE85-4C31-84B0-4A7B9F0D32E1}" type="presOf" srcId="{9C39A8EA-C7B0-41DA-9A8F-41FC5E5E1AF3}" destId="{E67ECD39-BD72-47C4-9F75-32E3EDC0AC6B}" srcOrd="1" destOrd="0" presId="urn:microsoft.com/office/officeart/2005/8/layout/vProcess5"/>
    <dgm:cxn modelId="{005EFCD5-D611-4907-9DBC-8CE3B69E7B62}" type="presOf" srcId="{7DCAA628-28B9-493B-9234-C1561338AF23}" destId="{521BC695-C6DD-4AE0-BA40-B6938D983A56}" srcOrd="0" destOrd="0" presId="urn:microsoft.com/office/officeart/2005/8/layout/vProcess5"/>
    <dgm:cxn modelId="{F45BDE38-0246-4CB3-A9ED-E156830A5041}" type="presParOf" srcId="{2F0546D2-2D45-4482-BCB6-C3C90F616931}" destId="{58C80BD1-04BA-4983-A9C3-3BFC7DF13CFA}" srcOrd="0" destOrd="0" presId="urn:microsoft.com/office/officeart/2005/8/layout/vProcess5"/>
    <dgm:cxn modelId="{FE8951CF-9EC9-4252-A91B-F8E7A7CFAD5C}" type="presParOf" srcId="{2F0546D2-2D45-4482-BCB6-C3C90F616931}" destId="{8CA05EA5-D6AB-4029-85FD-44E8DE1D9BF2}" srcOrd="1" destOrd="0" presId="urn:microsoft.com/office/officeart/2005/8/layout/vProcess5"/>
    <dgm:cxn modelId="{E47E41E2-EFAC-4ACB-AB90-94BCBC8CAB87}" type="presParOf" srcId="{2F0546D2-2D45-4482-BCB6-C3C90F616931}" destId="{8862629F-AE3C-4F12-A4A7-BE894A9ED9CB}" srcOrd="2" destOrd="0" presId="urn:microsoft.com/office/officeart/2005/8/layout/vProcess5"/>
    <dgm:cxn modelId="{814BF082-3C9F-4384-BD0C-5DD2EF46BB1E}" type="presParOf" srcId="{2F0546D2-2D45-4482-BCB6-C3C90F616931}" destId="{C393D6B4-A055-450B-8A72-CE7DC981A2D8}" srcOrd="3" destOrd="0" presId="urn:microsoft.com/office/officeart/2005/8/layout/vProcess5"/>
    <dgm:cxn modelId="{3B86AE34-FCB8-46EC-A3C1-7FD5EC43CE20}" type="presParOf" srcId="{2F0546D2-2D45-4482-BCB6-C3C90F616931}" destId="{63A02A25-4548-4077-A399-12C7AB10437A}" srcOrd="4" destOrd="0" presId="urn:microsoft.com/office/officeart/2005/8/layout/vProcess5"/>
    <dgm:cxn modelId="{73C5F07E-E1C9-49D8-BD88-A707B9CE3606}" type="presParOf" srcId="{2F0546D2-2D45-4482-BCB6-C3C90F616931}" destId="{B8E3D335-00DF-4447-913D-CD1BEF346B62}" srcOrd="5" destOrd="0" presId="urn:microsoft.com/office/officeart/2005/8/layout/vProcess5"/>
    <dgm:cxn modelId="{BFDC983B-514E-46CC-9308-C2C09B7ECB78}" type="presParOf" srcId="{2F0546D2-2D45-4482-BCB6-C3C90F616931}" destId="{521BC695-C6DD-4AE0-BA40-B6938D983A56}" srcOrd="6" destOrd="0" presId="urn:microsoft.com/office/officeart/2005/8/layout/vProcess5"/>
    <dgm:cxn modelId="{D1549E94-98D7-459F-9F6B-829887620271}" type="presParOf" srcId="{2F0546D2-2D45-4482-BCB6-C3C90F616931}" destId="{10E13C71-5866-498F-9378-C1E86C1195BF}" srcOrd="7" destOrd="0" presId="urn:microsoft.com/office/officeart/2005/8/layout/vProcess5"/>
    <dgm:cxn modelId="{A20E0E8B-4EA5-4371-884A-C565254651DA}" type="presParOf" srcId="{2F0546D2-2D45-4482-BCB6-C3C90F616931}" destId="{6844810D-695E-47BC-9BFA-13376A78144B}" srcOrd="8" destOrd="0" presId="urn:microsoft.com/office/officeart/2005/8/layout/vProcess5"/>
    <dgm:cxn modelId="{C4209256-FCF8-4938-8A6C-82FD4A984509}" type="presParOf" srcId="{2F0546D2-2D45-4482-BCB6-C3C90F616931}" destId="{0A8483A5-1E10-4E7F-8A67-B14A2020075B}" srcOrd="9" destOrd="0" presId="urn:microsoft.com/office/officeart/2005/8/layout/vProcess5"/>
    <dgm:cxn modelId="{E183A489-0410-44ED-A172-28C4D2A0FA5B}" type="presParOf" srcId="{2F0546D2-2D45-4482-BCB6-C3C90F616931}" destId="{A858F71B-5AEB-482D-A78F-8A5FEF893371}" srcOrd="10" destOrd="0" presId="urn:microsoft.com/office/officeart/2005/8/layout/vProcess5"/>
    <dgm:cxn modelId="{0A440993-C17B-4425-9BB1-5634360817C6}" type="presParOf" srcId="{2F0546D2-2D45-4482-BCB6-C3C90F616931}" destId="{E67ECD39-BD72-47C4-9F75-32E3EDC0AC6B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AD7C1AB-2913-48B3-B6F3-5E07B887A580}" type="doc">
      <dgm:prSet loTypeId="urn:microsoft.com/office/officeart/2005/8/layout/vProcess5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B4CEE7C7-202B-473A-92DA-FC3D9629FF3E}">
      <dgm:prSet/>
      <dgm:spPr/>
      <dgm:t>
        <a:bodyPr/>
        <a:lstStyle/>
        <a:p>
          <a:r>
            <a:rPr lang="hr-HR" dirty="0"/>
            <a:t>Vladarica diplomatskih i zavodničkih sposobnosti</a:t>
          </a:r>
          <a:endParaRPr lang="en-US" dirty="0"/>
        </a:p>
      </dgm:t>
    </dgm:pt>
    <dgm:pt modelId="{5C4A83E2-F64D-45F8-94D1-74BEE68025D2}" type="parTrans" cxnId="{F25284A1-744C-4926-9505-56AA6F954B23}">
      <dgm:prSet/>
      <dgm:spPr/>
      <dgm:t>
        <a:bodyPr/>
        <a:lstStyle/>
        <a:p>
          <a:endParaRPr lang="en-US"/>
        </a:p>
      </dgm:t>
    </dgm:pt>
    <dgm:pt modelId="{322EBE04-9ECC-41E5-BCC5-E3AF9D2725C1}" type="sibTrans" cxnId="{F25284A1-744C-4926-9505-56AA6F954B23}">
      <dgm:prSet/>
      <dgm:spPr/>
      <dgm:t>
        <a:bodyPr/>
        <a:lstStyle/>
        <a:p>
          <a:endParaRPr lang="en-US"/>
        </a:p>
      </dgm:t>
    </dgm:pt>
    <dgm:pt modelId="{A38D9295-F97F-4B1B-888E-2908BD5D4EB7}">
      <dgm:prSet/>
      <dgm:spPr/>
      <dgm:t>
        <a:bodyPr/>
        <a:lstStyle/>
        <a:p>
          <a:r>
            <a:rPr lang="hr-HR" dirty="0"/>
            <a:t>Kleopatra i Cezar</a:t>
          </a:r>
          <a:endParaRPr lang="en-US" dirty="0"/>
        </a:p>
      </dgm:t>
    </dgm:pt>
    <dgm:pt modelId="{7752A825-4B4D-46F8-B747-3AAE845B2002}" type="parTrans" cxnId="{F628762F-ED79-4C68-BB1A-8FCB0F920A83}">
      <dgm:prSet/>
      <dgm:spPr/>
      <dgm:t>
        <a:bodyPr/>
        <a:lstStyle/>
        <a:p>
          <a:endParaRPr lang="en-US"/>
        </a:p>
      </dgm:t>
    </dgm:pt>
    <dgm:pt modelId="{50F71757-CD46-4FD2-9232-2ADB9026AEED}" type="sibTrans" cxnId="{F628762F-ED79-4C68-BB1A-8FCB0F920A83}">
      <dgm:prSet/>
      <dgm:spPr/>
      <dgm:t>
        <a:bodyPr/>
        <a:lstStyle/>
        <a:p>
          <a:endParaRPr lang="en-US"/>
        </a:p>
      </dgm:t>
    </dgm:pt>
    <dgm:pt modelId="{840A8AA9-5CD9-4591-9C40-EA7146E980B4}">
      <dgm:prSet/>
      <dgm:spPr/>
      <dgm:t>
        <a:bodyPr/>
        <a:lstStyle/>
        <a:p>
          <a:r>
            <a:rPr lang="hr-HR" dirty="0"/>
            <a:t>Kleopatra i sukobi za vlast u Rimu</a:t>
          </a:r>
          <a:endParaRPr lang="en-US" dirty="0"/>
        </a:p>
      </dgm:t>
    </dgm:pt>
    <dgm:pt modelId="{2CF1E7D8-335E-4DD2-BDEC-52F5982FF012}" type="parTrans" cxnId="{E52F7E4E-241F-47DA-B973-012349C9FEA2}">
      <dgm:prSet/>
      <dgm:spPr/>
      <dgm:t>
        <a:bodyPr/>
        <a:lstStyle/>
        <a:p>
          <a:endParaRPr lang="en-US"/>
        </a:p>
      </dgm:t>
    </dgm:pt>
    <dgm:pt modelId="{DF8DE334-15AB-4912-8C9E-B111660E26E7}" type="sibTrans" cxnId="{E52F7E4E-241F-47DA-B973-012349C9FEA2}">
      <dgm:prSet/>
      <dgm:spPr/>
      <dgm:t>
        <a:bodyPr/>
        <a:lstStyle/>
        <a:p>
          <a:endParaRPr lang="en-US"/>
        </a:p>
      </dgm:t>
    </dgm:pt>
    <dgm:pt modelId="{71F834DA-1B7D-4FE8-B346-95ABE55F10F9}">
      <dgm:prSet/>
      <dgm:spPr/>
      <dgm:t>
        <a:bodyPr/>
        <a:lstStyle/>
        <a:p>
          <a:r>
            <a:rPr lang="hr-HR" dirty="0"/>
            <a:t>Bitka kod Akcija 31. godine pr. Krista</a:t>
          </a:r>
          <a:endParaRPr lang="en-US" dirty="0"/>
        </a:p>
      </dgm:t>
    </dgm:pt>
    <dgm:pt modelId="{04DAEDF4-3ACD-45D9-B7B3-296B2F5DF81E}" type="parTrans" cxnId="{9C7D473C-292B-459F-B100-00ECBB35917B}">
      <dgm:prSet/>
      <dgm:spPr/>
      <dgm:t>
        <a:bodyPr/>
        <a:lstStyle/>
        <a:p>
          <a:endParaRPr lang="en-US"/>
        </a:p>
      </dgm:t>
    </dgm:pt>
    <dgm:pt modelId="{D4A25770-5BC7-43F9-AD79-ADE1C9E1D85A}" type="sibTrans" cxnId="{9C7D473C-292B-459F-B100-00ECBB35917B}">
      <dgm:prSet/>
      <dgm:spPr/>
      <dgm:t>
        <a:bodyPr/>
        <a:lstStyle/>
        <a:p>
          <a:endParaRPr lang="en-US"/>
        </a:p>
      </dgm:t>
    </dgm:pt>
    <dgm:pt modelId="{0290B8DB-7DF9-43E0-A9C5-A7B6F5118A3D}">
      <dgm:prSet/>
      <dgm:spPr/>
      <dgm:t>
        <a:bodyPr/>
        <a:lstStyle/>
        <a:p>
          <a:r>
            <a:rPr lang="hr-HR" dirty="0"/>
            <a:t>Počinila samoubojstvo</a:t>
          </a:r>
          <a:endParaRPr lang="en-US" dirty="0"/>
        </a:p>
      </dgm:t>
    </dgm:pt>
    <dgm:pt modelId="{2D07EBE0-16C7-4728-82D4-DEDC1706BAAF}" type="parTrans" cxnId="{75BAD0E2-2079-4874-8733-3A50B43DA265}">
      <dgm:prSet/>
      <dgm:spPr/>
      <dgm:t>
        <a:bodyPr/>
        <a:lstStyle/>
        <a:p>
          <a:endParaRPr lang="hr-HR"/>
        </a:p>
      </dgm:t>
    </dgm:pt>
    <dgm:pt modelId="{C29883B5-95D3-4330-A18A-BA75F57C5C47}" type="sibTrans" cxnId="{75BAD0E2-2079-4874-8733-3A50B43DA265}">
      <dgm:prSet/>
      <dgm:spPr/>
      <dgm:t>
        <a:bodyPr/>
        <a:lstStyle/>
        <a:p>
          <a:endParaRPr lang="hr-HR"/>
        </a:p>
      </dgm:t>
    </dgm:pt>
    <dgm:pt modelId="{13D3CE56-C908-4949-81C2-74581C30A225}" type="pres">
      <dgm:prSet presAssocID="{EAD7C1AB-2913-48B3-B6F3-5E07B887A580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6B16E585-1325-4A72-AC7D-B3DB2E53945A}" type="pres">
      <dgm:prSet presAssocID="{EAD7C1AB-2913-48B3-B6F3-5E07B887A580}" presName="dummyMaxCanvas" presStyleCnt="0">
        <dgm:presLayoutVars/>
      </dgm:prSet>
      <dgm:spPr/>
    </dgm:pt>
    <dgm:pt modelId="{677647D8-7E0C-4922-B6A9-4EBDDB9AA26E}" type="pres">
      <dgm:prSet presAssocID="{EAD7C1AB-2913-48B3-B6F3-5E07B887A580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80992D0-F576-43FF-9B55-BC59623AD0C4}" type="pres">
      <dgm:prSet presAssocID="{EAD7C1AB-2913-48B3-B6F3-5E07B887A580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CA3E27A-F422-44B5-9AA8-DB49C8996844}" type="pres">
      <dgm:prSet presAssocID="{EAD7C1AB-2913-48B3-B6F3-5E07B887A580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DDE9F37-1F14-4522-A074-887866313628}" type="pres">
      <dgm:prSet presAssocID="{EAD7C1AB-2913-48B3-B6F3-5E07B887A580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47C039B-9C08-43CE-AAD6-4C0425863B42}" type="pres">
      <dgm:prSet presAssocID="{EAD7C1AB-2913-48B3-B6F3-5E07B887A580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9967459-4AB4-450D-A7C7-04DDD42F9DEA}" type="pres">
      <dgm:prSet presAssocID="{EAD7C1AB-2913-48B3-B6F3-5E07B887A580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66DF528-1906-4874-8666-47C8E0D464E8}" type="pres">
      <dgm:prSet presAssocID="{EAD7C1AB-2913-48B3-B6F3-5E07B887A580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DC90D7B-1EE0-443A-9733-6C319C70A7A3}" type="pres">
      <dgm:prSet presAssocID="{EAD7C1AB-2913-48B3-B6F3-5E07B887A580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370CE98-7285-41BF-865E-7D39C549B90B}" type="pres">
      <dgm:prSet presAssocID="{EAD7C1AB-2913-48B3-B6F3-5E07B887A580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FBF01B3-72BF-4D52-ADF1-393B87589D4E}" type="pres">
      <dgm:prSet presAssocID="{EAD7C1AB-2913-48B3-B6F3-5E07B887A580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827194E-DB1C-42D9-8BFA-D29088B10CD6}" type="pres">
      <dgm:prSet presAssocID="{EAD7C1AB-2913-48B3-B6F3-5E07B887A580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A175F16-2C5E-4B30-8CA6-ED4953555AB6}" type="pres">
      <dgm:prSet presAssocID="{EAD7C1AB-2913-48B3-B6F3-5E07B887A580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7BBDAB2-1A00-4C5C-A2AC-B5703EBBBF63}" type="pres">
      <dgm:prSet presAssocID="{EAD7C1AB-2913-48B3-B6F3-5E07B887A580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5DCAC6F-E1F5-4FB8-90E2-1E7A6044B215}" type="pres">
      <dgm:prSet presAssocID="{EAD7C1AB-2913-48B3-B6F3-5E07B887A580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23FFB6A9-AA62-4E63-A2C8-8295F7F232A3}" type="presOf" srcId="{71F834DA-1B7D-4FE8-B346-95ABE55F10F9}" destId="{EDDE9F37-1F14-4522-A074-887866313628}" srcOrd="0" destOrd="0" presId="urn:microsoft.com/office/officeart/2005/8/layout/vProcess5"/>
    <dgm:cxn modelId="{17093201-30C8-40D6-910B-50D44CC7AF7E}" type="presOf" srcId="{DF8DE334-15AB-4912-8C9E-B111660E26E7}" destId="{3DC90D7B-1EE0-443A-9733-6C319C70A7A3}" srcOrd="0" destOrd="0" presId="urn:microsoft.com/office/officeart/2005/8/layout/vProcess5"/>
    <dgm:cxn modelId="{F8E3A37A-755D-4C6F-9294-6E2303212132}" type="presOf" srcId="{322EBE04-9ECC-41E5-BCC5-E3AF9D2725C1}" destId="{E9967459-4AB4-450D-A7C7-04DDD42F9DEA}" srcOrd="0" destOrd="0" presId="urn:microsoft.com/office/officeart/2005/8/layout/vProcess5"/>
    <dgm:cxn modelId="{FA84D26C-A4C4-4794-8EBF-BCA13776967C}" type="presOf" srcId="{0290B8DB-7DF9-43E0-A9C5-A7B6F5118A3D}" destId="{85DCAC6F-E1F5-4FB8-90E2-1E7A6044B215}" srcOrd="1" destOrd="0" presId="urn:microsoft.com/office/officeart/2005/8/layout/vProcess5"/>
    <dgm:cxn modelId="{8711D041-EFCD-4E2F-88F8-84E887987FCB}" type="presOf" srcId="{D4A25770-5BC7-43F9-AD79-ADE1C9E1D85A}" destId="{D370CE98-7285-41BF-865E-7D39C549B90B}" srcOrd="0" destOrd="0" presId="urn:microsoft.com/office/officeart/2005/8/layout/vProcess5"/>
    <dgm:cxn modelId="{F628762F-ED79-4C68-BB1A-8FCB0F920A83}" srcId="{EAD7C1AB-2913-48B3-B6F3-5E07B887A580}" destId="{A38D9295-F97F-4B1B-888E-2908BD5D4EB7}" srcOrd="1" destOrd="0" parTransId="{7752A825-4B4D-46F8-B747-3AAE845B2002}" sibTransId="{50F71757-CD46-4FD2-9232-2ADB9026AEED}"/>
    <dgm:cxn modelId="{505BBAA3-B19C-4FB2-B9EE-A1AF078B1C47}" type="presOf" srcId="{50F71757-CD46-4FD2-9232-2ADB9026AEED}" destId="{066DF528-1906-4874-8666-47C8E0D464E8}" srcOrd="0" destOrd="0" presId="urn:microsoft.com/office/officeart/2005/8/layout/vProcess5"/>
    <dgm:cxn modelId="{9C7D473C-292B-459F-B100-00ECBB35917B}" srcId="{EAD7C1AB-2913-48B3-B6F3-5E07B887A580}" destId="{71F834DA-1B7D-4FE8-B346-95ABE55F10F9}" srcOrd="3" destOrd="0" parTransId="{04DAEDF4-3ACD-45D9-B7B3-296B2F5DF81E}" sibTransId="{D4A25770-5BC7-43F9-AD79-ADE1C9E1D85A}"/>
    <dgm:cxn modelId="{75BAD0E2-2079-4874-8733-3A50B43DA265}" srcId="{EAD7C1AB-2913-48B3-B6F3-5E07B887A580}" destId="{0290B8DB-7DF9-43E0-A9C5-A7B6F5118A3D}" srcOrd="4" destOrd="0" parTransId="{2D07EBE0-16C7-4728-82D4-DEDC1706BAAF}" sibTransId="{C29883B5-95D3-4330-A18A-BA75F57C5C47}"/>
    <dgm:cxn modelId="{F25284A1-744C-4926-9505-56AA6F954B23}" srcId="{EAD7C1AB-2913-48B3-B6F3-5E07B887A580}" destId="{B4CEE7C7-202B-473A-92DA-FC3D9629FF3E}" srcOrd="0" destOrd="0" parTransId="{5C4A83E2-F64D-45F8-94D1-74BEE68025D2}" sibTransId="{322EBE04-9ECC-41E5-BCC5-E3AF9D2725C1}"/>
    <dgm:cxn modelId="{05DED6F4-73D6-45C9-B610-F296A959CDC6}" type="presOf" srcId="{840A8AA9-5CD9-4591-9C40-EA7146E980B4}" destId="{CCA3E27A-F422-44B5-9AA8-DB49C8996844}" srcOrd="0" destOrd="0" presId="urn:microsoft.com/office/officeart/2005/8/layout/vProcess5"/>
    <dgm:cxn modelId="{E52F7E4E-241F-47DA-B973-012349C9FEA2}" srcId="{EAD7C1AB-2913-48B3-B6F3-5E07B887A580}" destId="{840A8AA9-5CD9-4591-9C40-EA7146E980B4}" srcOrd="2" destOrd="0" parTransId="{2CF1E7D8-335E-4DD2-BDEC-52F5982FF012}" sibTransId="{DF8DE334-15AB-4912-8C9E-B111660E26E7}"/>
    <dgm:cxn modelId="{3E01A455-F393-49E8-A42D-FD1FB62456FB}" type="presOf" srcId="{A38D9295-F97F-4B1B-888E-2908BD5D4EB7}" destId="{8827194E-DB1C-42D9-8BFA-D29088B10CD6}" srcOrd="1" destOrd="0" presId="urn:microsoft.com/office/officeart/2005/8/layout/vProcess5"/>
    <dgm:cxn modelId="{4AE3B64C-E105-4D77-8C2F-933BBF7E2E2D}" type="presOf" srcId="{EAD7C1AB-2913-48B3-B6F3-5E07B887A580}" destId="{13D3CE56-C908-4949-81C2-74581C30A225}" srcOrd="0" destOrd="0" presId="urn:microsoft.com/office/officeart/2005/8/layout/vProcess5"/>
    <dgm:cxn modelId="{7486CA64-D315-484E-9E3F-C4A972B7702E}" type="presOf" srcId="{A38D9295-F97F-4B1B-888E-2908BD5D4EB7}" destId="{880992D0-F576-43FF-9B55-BC59623AD0C4}" srcOrd="0" destOrd="0" presId="urn:microsoft.com/office/officeart/2005/8/layout/vProcess5"/>
    <dgm:cxn modelId="{08C3FC6D-FB5C-4602-BE6E-FDF0A1D71D86}" type="presOf" srcId="{0290B8DB-7DF9-43E0-A9C5-A7B6F5118A3D}" destId="{847C039B-9C08-43CE-AAD6-4C0425863B42}" srcOrd="0" destOrd="0" presId="urn:microsoft.com/office/officeart/2005/8/layout/vProcess5"/>
    <dgm:cxn modelId="{97D614FC-3044-47D8-B7ED-2AF8A447B22D}" type="presOf" srcId="{B4CEE7C7-202B-473A-92DA-FC3D9629FF3E}" destId="{677647D8-7E0C-4922-B6A9-4EBDDB9AA26E}" srcOrd="0" destOrd="0" presId="urn:microsoft.com/office/officeart/2005/8/layout/vProcess5"/>
    <dgm:cxn modelId="{6B476896-9456-409C-96B2-7351E95611DE}" type="presOf" srcId="{71F834DA-1B7D-4FE8-B346-95ABE55F10F9}" destId="{C7BBDAB2-1A00-4C5C-A2AC-B5703EBBBF63}" srcOrd="1" destOrd="0" presId="urn:microsoft.com/office/officeart/2005/8/layout/vProcess5"/>
    <dgm:cxn modelId="{283EC24B-AEF0-4301-8958-3E48DFB97DF8}" type="presOf" srcId="{840A8AA9-5CD9-4591-9C40-EA7146E980B4}" destId="{AA175F16-2C5E-4B30-8CA6-ED4953555AB6}" srcOrd="1" destOrd="0" presId="urn:microsoft.com/office/officeart/2005/8/layout/vProcess5"/>
    <dgm:cxn modelId="{BBCE1727-7C46-4F13-893E-D66800FA6127}" type="presOf" srcId="{B4CEE7C7-202B-473A-92DA-FC3D9629FF3E}" destId="{7FBF01B3-72BF-4D52-ADF1-393B87589D4E}" srcOrd="1" destOrd="0" presId="urn:microsoft.com/office/officeart/2005/8/layout/vProcess5"/>
    <dgm:cxn modelId="{8DA5E061-F6E2-4B71-AAB4-112377D1F32C}" type="presParOf" srcId="{13D3CE56-C908-4949-81C2-74581C30A225}" destId="{6B16E585-1325-4A72-AC7D-B3DB2E53945A}" srcOrd="0" destOrd="0" presId="urn:microsoft.com/office/officeart/2005/8/layout/vProcess5"/>
    <dgm:cxn modelId="{7DC7495F-E90D-4FD3-9E1E-BCD90732C805}" type="presParOf" srcId="{13D3CE56-C908-4949-81C2-74581C30A225}" destId="{677647D8-7E0C-4922-B6A9-4EBDDB9AA26E}" srcOrd="1" destOrd="0" presId="urn:microsoft.com/office/officeart/2005/8/layout/vProcess5"/>
    <dgm:cxn modelId="{01169DC4-FCCB-49E1-AF51-9BE75E8C4615}" type="presParOf" srcId="{13D3CE56-C908-4949-81C2-74581C30A225}" destId="{880992D0-F576-43FF-9B55-BC59623AD0C4}" srcOrd="2" destOrd="0" presId="urn:microsoft.com/office/officeart/2005/8/layout/vProcess5"/>
    <dgm:cxn modelId="{D22AE959-0027-4A31-86F7-2326D15385F1}" type="presParOf" srcId="{13D3CE56-C908-4949-81C2-74581C30A225}" destId="{CCA3E27A-F422-44B5-9AA8-DB49C8996844}" srcOrd="3" destOrd="0" presId="urn:microsoft.com/office/officeart/2005/8/layout/vProcess5"/>
    <dgm:cxn modelId="{DA5745B1-75DB-4C20-903A-42E0213CECB7}" type="presParOf" srcId="{13D3CE56-C908-4949-81C2-74581C30A225}" destId="{EDDE9F37-1F14-4522-A074-887866313628}" srcOrd="4" destOrd="0" presId="urn:microsoft.com/office/officeart/2005/8/layout/vProcess5"/>
    <dgm:cxn modelId="{9144CADF-7617-44D7-BD64-24E83E35FB98}" type="presParOf" srcId="{13D3CE56-C908-4949-81C2-74581C30A225}" destId="{847C039B-9C08-43CE-AAD6-4C0425863B42}" srcOrd="5" destOrd="0" presId="urn:microsoft.com/office/officeart/2005/8/layout/vProcess5"/>
    <dgm:cxn modelId="{A5F9BAD4-674A-4D24-B4BA-10B1259E8495}" type="presParOf" srcId="{13D3CE56-C908-4949-81C2-74581C30A225}" destId="{E9967459-4AB4-450D-A7C7-04DDD42F9DEA}" srcOrd="6" destOrd="0" presId="urn:microsoft.com/office/officeart/2005/8/layout/vProcess5"/>
    <dgm:cxn modelId="{31314159-21FC-477B-AEA1-6D55E0E83878}" type="presParOf" srcId="{13D3CE56-C908-4949-81C2-74581C30A225}" destId="{066DF528-1906-4874-8666-47C8E0D464E8}" srcOrd="7" destOrd="0" presId="urn:microsoft.com/office/officeart/2005/8/layout/vProcess5"/>
    <dgm:cxn modelId="{91CEB4BF-E5B3-47E4-AF9B-43ED5E428E87}" type="presParOf" srcId="{13D3CE56-C908-4949-81C2-74581C30A225}" destId="{3DC90D7B-1EE0-443A-9733-6C319C70A7A3}" srcOrd="8" destOrd="0" presId="urn:microsoft.com/office/officeart/2005/8/layout/vProcess5"/>
    <dgm:cxn modelId="{59887CEE-45AE-4718-9163-7EC5979BEBBC}" type="presParOf" srcId="{13D3CE56-C908-4949-81C2-74581C30A225}" destId="{D370CE98-7285-41BF-865E-7D39C549B90B}" srcOrd="9" destOrd="0" presId="urn:microsoft.com/office/officeart/2005/8/layout/vProcess5"/>
    <dgm:cxn modelId="{3D3501CE-093D-4605-956A-406C88F20192}" type="presParOf" srcId="{13D3CE56-C908-4949-81C2-74581C30A225}" destId="{7FBF01B3-72BF-4D52-ADF1-393B87589D4E}" srcOrd="10" destOrd="0" presId="urn:microsoft.com/office/officeart/2005/8/layout/vProcess5"/>
    <dgm:cxn modelId="{1238A5A8-BC3A-4655-8B4C-DCF211753C2A}" type="presParOf" srcId="{13D3CE56-C908-4949-81C2-74581C30A225}" destId="{8827194E-DB1C-42D9-8BFA-D29088B10CD6}" srcOrd="11" destOrd="0" presId="urn:microsoft.com/office/officeart/2005/8/layout/vProcess5"/>
    <dgm:cxn modelId="{92D6B60D-72DC-4953-A6DC-A8C4A9C1BF91}" type="presParOf" srcId="{13D3CE56-C908-4949-81C2-74581C30A225}" destId="{AA175F16-2C5E-4B30-8CA6-ED4953555AB6}" srcOrd="12" destOrd="0" presId="urn:microsoft.com/office/officeart/2005/8/layout/vProcess5"/>
    <dgm:cxn modelId="{36A67A2B-1661-4375-BD82-DABEEB4487DE}" type="presParOf" srcId="{13D3CE56-C908-4949-81C2-74581C30A225}" destId="{C7BBDAB2-1A00-4C5C-A2AC-B5703EBBBF63}" srcOrd="13" destOrd="0" presId="urn:microsoft.com/office/officeart/2005/8/layout/vProcess5"/>
    <dgm:cxn modelId="{96EFACCD-6A8C-4FF1-AEDA-FFF5C795DDF3}" type="presParOf" srcId="{13D3CE56-C908-4949-81C2-74581C30A225}" destId="{85DCAC6F-E1F5-4FB8-90E2-1E7A6044B215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11A01C6-0BAF-4331-B1A4-FC75A00D3D31}" type="doc">
      <dgm:prSet loTypeId="urn:microsoft.com/office/officeart/2005/8/layout/default#2" loCatId="list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9EDB728F-CF7B-40DA-A576-92EE57FABED0}">
      <dgm:prSet/>
      <dgm:spPr/>
      <dgm:t>
        <a:bodyPr/>
        <a:lstStyle/>
        <a:p>
          <a:r>
            <a:rPr lang="hr-HR" dirty="0"/>
            <a:t>Žene </a:t>
          </a:r>
          <a:r>
            <a:rPr lang="hr-HR" dirty="0" smtClean="0"/>
            <a:t>– moćne </a:t>
          </a:r>
          <a:r>
            <a:rPr lang="hr-HR" dirty="0"/>
            <a:t>vladarice Egipta</a:t>
          </a:r>
        </a:p>
      </dgm:t>
    </dgm:pt>
    <dgm:pt modelId="{96A1F84E-695B-4A09-AD6E-DD7F15401038}" type="parTrans" cxnId="{8DA4AC26-D4B8-456E-B33A-721D224BA01D}">
      <dgm:prSet/>
      <dgm:spPr/>
      <dgm:t>
        <a:bodyPr/>
        <a:lstStyle/>
        <a:p>
          <a:endParaRPr lang="hr-HR"/>
        </a:p>
      </dgm:t>
    </dgm:pt>
    <dgm:pt modelId="{86A9452C-35B9-4F23-A7D5-F644424A1A75}" type="sibTrans" cxnId="{8DA4AC26-D4B8-456E-B33A-721D224BA01D}">
      <dgm:prSet/>
      <dgm:spPr/>
      <dgm:t>
        <a:bodyPr/>
        <a:lstStyle/>
        <a:p>
          <a:endParaRPr lang="hr-HR"/>
        </a:p>
      </dgm:t>
    </dgm:pt>
    <dgm:pt modelId="{695B00FA-5FF4-48DB-89B1-2947F6E17422}">
      <dgm:prSet/>
      <dgm:spPr/>
      <dgm:t>
        <a:bodyPr/>
        <a:lstStyle/>
        <a:p>
          <a:r>
            <a:rPr lang="hr-HR" dirty="0"/>
            <a:t>Najpoznatije su: </a:t>
          </a:r>
          <a:r>
            <a:rPr lang="hr-HR" dirty="0" err="1"/>
            <a:t>Hatšepsut</a:t>
          </a:r>
          <a:r>
            <a:rPr lang="hr-HR" dirty="0"/>
            <a:t>, </a:t>
          </a:r>
          <a:r>
            <a:rPr lang="hr-HR" dirty="0" err="1"/>
            <a:t>Nefertiti</a:t>
          </a:r>
          <a:r>
            <a:rPr lang="hr-HR" dirty="0"/>
            <a:t> i Kleopatra</a:t>
          </a:r>
          <a:endParaRPr lang="en-US" dirty="0"/>
        </a:p>
      </dgm:t>
    </dgm:pt>
    <dgm:pt modelId="{7E81E193-6333-4C22-AB52-036D81EFD616}" type="parTrans" cxnId="{8065989F-0B44-4C15-B6A4-8467F6450A4C}">
      <dgm:prSet/>
      <dgm:spPr/>
      <dgm:t>
        <a:bodyPr/>
        <a:lstStyle/>
        <a:p>
          <a:endParaRPr lang="hr-HR"/>
        </a:p>
      </dgm:t>
    </dgm:pt>
    <dgm:pt modelId="{BACA12EC-4E75-4361-BAD3-1DB4C7602234}" type="sibTrans" cxnId="{8065989F-0B44-4C15-B6A4-8467F6450A4C}">
      <dgm:prSet/>
      <dgm:spPr/>
      <dgm:t>
        <a:bodyPr/>
        <a:lstStyle/>
        <a:p>
          <a:endParaRPr lang="hr-HR"/>
        </a:p>
      </dgm:t>
    </dgm:pt>
    <dgm:pt modelId="{BD53CA4A-12EF-4CAF-9235-1050F3BB3D7E}">
      <dgm:prSet/>
      <dgm:spPr/>
      <dgm:t>
        <a:bodyPr/>
        <a:lstStyle/>
        <a:p>
          <a:r>
            <a:rPr lang="hr-HR" dirty="0"/>
            <a:t>Vrijeme prve dinastije, regentice maloljetnih vladara</a:t>
          </a:r>
          <a:endParaRPr lang="en-US" dirty="0"/>
        </a:p>
      </dgm:t>
    </dgm:pt>
    <dgm:pt modelId="{74976B91-5400-42BD-9D7C-E1896CFD0293}" type="parTrans" cxnId="{9A80F8D3-4259-4CFB-8D04-FB0F87CFC3BA}">
      <dgm:prSet/>
      <dgm:spPr/>
      <dgm:t>
        <a:bodyPr/>
        <a:lstStyle/>
        <a:p>
          <a:endParaRPr lang="hr-HR"/>
        </a:p>
      </dgm:t>
    </dgm:pt>
    <dgm:pt modelId="{A3AC1038-5B88-48C2-B830-D98CDF500BD4}" type="sibTrans" cxnId="{9A80F8D3-4259-4CFB-8D04-FB0F87CFC3BA}">
      <dgm:prSet/>
      <dgm:spPr/>
      <dgm:t>
        <a:bodyPr/>
        <a:lstStyle/>
        <a:p>
          <a:endParaRPr lang="hr-HR"/>
        </a:p>
      </dgm:t>
    </dgm:pt>
    <dgm:pt modelId="{CDF80C00-B6C7-42C0-BC74-B0C32F333770}" type="pres">
      <dgm:prSet presAssocID="{211A01C6-0BAF-4331-B1A4-FC75A00D3D3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8F10D048-3805-4372-A88B-7083D4770914}" type="pres">
      <dgm:prSet presAssocID="{9EDB728F-CF7B-40DA-A576-92EE57FABED0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29AF8E0-C7F1-46A2-BD54-448AF3B91E9B}" type="pres">
      <dgm:prSet presAssocID="{86A9452C-35B9-4F23-A7D5-F644424A1A75}" presName="sibTrans" presStyleCnt="0"/>
      <dgm:spPr/>
    </dgm:pt>
    <dgm:pt modelId="{EFB6DCB7-BFF6-4459-B873-C9656D5DB7CC}" type="pres">
      <dgm:prSet presAssocID="{695B00FA-5FF4-48DB-89B1-2947F6E1742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AFC91EB-2F9E-4F83-8649-8EB7AF7110C3}" type="pres">
      <dgm:prSet presAssocID="{BACA12EC-4E75-4361-BAD3-1DB4C7602234}" presName="sibTrans" presStyleCnt="0"/>
      <dgm:spPr/>
    </dgm:pt>
    <dgm:pt modelId="{B4E8AD2A-1ABA-4F61-986C-AF67D4A8AD12}" type="pres">
      <dgm:prSet presAssocID="{BD53CA4A-12EF-4CAF-9235-1050F3BB3D7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BE5B4A9F-3D83-4898-A323-1338DC6E16F3}" type="presOf" srcId="{BD53CA4A-12EF-4CAF-9235-1050F3BB3D7E}" destId="{B4E8AD2A-1ABA-4F61-986C-AF67D4A8AD12}" srcOrd="0" destOrd="0" presId="urn:microsoft.com/office/officeart/2005/8/layout/default#2"/>
    <dgm:cxn modelId="{23CA1AC9-2BCB-4ACD-AFDA-ACF2A26B92C7}" type="presOf" srcId="{695B00FA-5FF4-48DB-89B1-2947F6E17422}" destId="{EFB6DCB7-BFF6-4459-B873-C9656D5DB7CC}" srcOrd="0" destOrd="0" presId="urn:microsoft.com/office/officeart/2005/8/layout/default#2"/>
    <dgm:cxn modelId="{9A80F8D3-4259-4CFB-8D04-FB0F87CFC3BA}" srcId="{211A01C6-0BAF-4331-B1A4-FC75A00D3D31}" destId="{BD53CA4A-12EF-4CAF-9235-1050F3BB3D7E}" srcOrd="2" destOrd="0" parTransId="{74976B91-5400-42BD-9D7C-E1896CFD0293}" sibTransId="{A3AC1038-5B88-48C2-B830-D98CDF500BD4}"/>
    <dgm:cxn modelId="{8065989F-0B44-4C15-B6A4-8467F6450A4C}" srcId="{211A01C6-0BAF-4331-B1A4-FC75A00D3D31}" destId="{695B00FA-5FF4-48DB-89B1-2947F6E17422}" srcOrd="1" destOrd="0" parTransId="{7E81E193-6333-4C22-AB52-036D81EFD616}" sibTransId="{BACA12EC-4E75-4361-BAD3-1DB4C7602234}"/>
    <dgm:cxn modelId="{ADF38A0C-1FF2-49B4-847D-31115C109C79}" type="presOf" srcId="{211A01C6-0BAF-4331-B1A4-FC75A00D3D31}" destId="{CDF80C00-B6C7-42C0-BC74-B0C32F333770}" srcOrd="0" destOrd="0" presId="urn:microsoft.com/office/officeart/2005/8/layout/default#2"/>
    <dgm:cxn modelId="{8DA4AC26-D4B8-456E-B33A-721D224BA01D}" srcId="{211A01C6-0BAF-4331-B1A4-FC75A00D3D31}" destId="{9EDB728F-CF7B-40DA-A576-92EE57FABED0}" srcOrd="0" destOrd="0" parTransId="{96A1F84E-695B-4A09-AD6E-DD7F15401038}" sibTransId="{86A9452C-35B9-4F23-A7D5-F644424A1A75}"/>
    <dgm:cxn modelId="{46DFCA46-2AC7-4142-BDEB-190DD33D23F4}" type="presOf" srcId="{9EDB728F-CF7B-40DA-A576-92EE57FABED0}" destId="{8F10D048-3805-4372-A88B-7083D4770914}" srcOrd="0" destOrd="0" presId="urn:microsoft.com/office/officeart/2005/8/layout/default#2"/>
    <dgm:cxn modelId="{A5359E4E-B336-4258-B82D-87EF0DD1E70B}" type="presParOf" srcId="{CDF80C00-B6C7-42C0-BC74-B0C32F333770}" destId="{8F10D048-3805-4372-A88B-7083D4770914}" srcOrd="0" destOrd="0" presId="urn:microsoft.com/office/officeart/2005/8/layout/default#2"/>
    <dgm:cxn modelId="{129CAE3E-E3BC-4EEC-AA3A-33094A4DE86A}" type="presParOf" srcId="{CDF80C00-B6C7-42C0-BC74-B0C32F333770}" destId="{629AF8E0-C7F1-46A2-BD54-448AF3B91E9B}" srcOrd="1" destOrd="0" presId="urn:microsoft.com/office/officeart/2005/8/layout/default#2"/>
    <dgm:cxn modelId="{E4DFC5F8-98C1-4397-AD95-04D5DB488334}" type="presParOf" srcId="{CDF80C00-B6C7-42C0-BC74-B0C32F333770}" destId="{EFB6DCB7-BFF6-4459-B873-C9656D5DB7CC}" srcOrd="2" destOrd="0" presId="urn:microsoft.com/office/officeart/2005/8/layout/default#2"/>
    <dgm:cxn modelId="{A6F96B28-CFD2-4CAF-9865-0CAF6C543557}" type="presParOf" srcId="{CDF80C00-B6C7-42C0-BC74-B0C32F333770}" destId="{AAFC91EB-2F9E-4F83-8649-8EB7AF7110C3}" srcOrd="3" destOrd="0" presId="urn:microsoft.com/office/officeart/2005/8/layout/default#2"/>
    <dgm:cxn modelId="{163CEB75-B0FE-427F-B06E-29614AD64F82}" type="presParOf" srcId="{CDF80C00-B6C7-42C0-BC74-B0C32F333770}" destId="{B4E8AD2A-1ABA-4F61-986C-AF67D4A8AD12}" srcOrd="4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11A01C6-0BAF-4331-B1A4-FC75A00D3D31}" type="doc">
      <dgm:prSet loTypeId="urn:microsoft.com/office/officeart/2005/8/layout/default#3" loCatId="list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E6AE8CA3-13BF-4550-9CDA-5CE2268E1A14}">
      <dgm:prSet/>
      <dgm:spPr/>
      <dgm:t>
        <a:bodyPr/>
        <a:lstStyle/>
        <a:p>
          <a:r>
            <a:rPr lang="hr-HR" dirty="0"/>
            <a:t>Kraljica </a:t>
          </a:r>
          <a:r>
            <a:rPr lang="hr-HR" dirty="0" err="1"/>
            <a:t>Hatšepsut</a:t>
          </a:r>
          <a:endParaRPr lang="en-US" dirty="0"/>
        </a:p>
      </dgm:t>
    </dgm:pt>
    <dgm:pt modelId="{4D6E4D5C-0435-41F7-B859-345FA4A32865}" type="parTrans" cxnId="{8F5FA4AD-674D-4793-AFA8-905F2449766C}">
      <dgm:prSet/>
      <dgm:spPr/>
      <dgm:t>
        <a:bodyPr/>
        <a:lstStyle/>
        <a:p>
          <a:endParaRPr lang="hr-HR"/>
        </a:p>
      </dgm:t>
    </dgm:pt>
    <dgm:pt modelId="{7568AADD-B3DD-462E-82DE-6334868F331E}" type="sibTrans" cxnId="{8F5FA4AD-674D-4793-AFA8-905F2449766C}">
      <dgm:prSet/>
      <dgm:spPr/>
      <dgm:t>
        <a:bodyPr/>
        <a:lstStyle/>
        <a:p>
          <a:endParaRPr lang="hr-HR"/>
        </a:p>
      </dgm:t>
    </dgm:pt>
    <dgm:pt modelId="{E940E744-54E1-4412-9C37-D1DCB0033967}">
      <dgm:prSet/>
      <dgm:spPr/>
      <dgm:t>
        <a:bodyPr/>
        <a:lstStyle/>
        <a:p>
          <a:r>
            <a:rPr lang="hr-HR" dirty="0"/>
            <a:t>Regentica maloljetnog nećaka </a:t>
          </a:r>
          <a:r>
            <a:rPr lang="hr-HR" dirty="0" err="1"/>
            <a:t>Tutmozisa</a:t>
          </a:r>
          <a:r>
            <a:rPr lang="hr-HR" dirty="0"/>
            <a:t> III.</a:t>
          </a:r>
          <a:endParaRPr lang="en-US" dirty="0"/>
        </a:p>
      </dgm:t>
    </dgm:pt>
    <dgm:pt modelId="{A2ABBD6C-CDC9-4AF8-B68E-670DE9D258CA}" type="parTrans" cxnId="{E2D3AF0E-CBF1-4C5C-A117-1CF9B187FEA9}">
      <dgm:prSet/>
      <dgm:spPr/>
      <dgm:t>
        <a:bodyPr/>
        <a:lstStyle/>
        <a:p>
          <a:endParaRPr lang="hr-HR"/>
        </a:p>
      </dgm:t>
    </dgm:pt>
    <dgm:pt modelId="{50F14013-9BB3-45E1-A65C-83E670E6FB8A}" type="sibTrans" cxnId="{E2D3AF0E-CBF1-4C5C-A117-1CF9B187FEA9}">
      <dgm:prSet/>
      <dgm:spPr/>
      <dgm:t>
        <a:bodyPr/>
        <a:lstStyle/>
        <a:p>
          <a:endParaRPr lang="hr-HR"/>
        </a:p>
      </dgm:t>
    </dgm:pt>
    <dgm:pt modelId="{0E1BEE47-237A-434B-A837-375321C616B0}">
      <dgm:prSet/>
      <dgm:spPr/>
      <dgm:t>
        <a:bodyPr/>
        <a:lstStyle/>
        <a:p>
          <a:r>
            <a:rPr lang="hr-HR" dirty="0"/>
            <a:t>Preuzima samostalno vlast Gornjeg i Donjeg Egipta</a:t>
          </a:r>
          <a:endParaRPr lang="en-US" dirty="0"/>
        </a:p>
      </dgm:t>
    </dgm:pt>
    <dgm:pt modelId="{359BE7C1-8F87-4D15-B869-5A3E77465D66}" type="parTrans" cxnId="{E08E8BAE-D836-4A23-8E81-92D4D5FD2A1E}">
      <dgm:prSet/>
      <dgm:spPr/>
      <dgm:t>
        <a:bodyPr/>
        <a:lstStyle/>
        <a:p>
          <a:endParaRPr lang="hr-HR"/>
        </a:p>
      </dgm:t>
    </dgm:pt>
    <dgm:pt modelId="{A03C285B-1A7C-4266-82BF-66B1496A009E}" type="sibTrans" cxnId="{E08E8BAE-D836-4A23-8E81-92D4D5FD2A1E}">
      <dgm:prSet/>
      <dgm:spPr/>
      <dgm:t>
        <a:bodyPr/>
        <a:lstStyle/>
        <a:p>
          <a:endParaRPr lang="hr-HR"/>
        </a:p>
      </dgm:t>
    </dgm:pt>
    <dgm:pt modelId="{3D06BC8E-6BF7-422C-BFFB-8F8D5C3BF2F8}">
      <dgm:prSet/>
      <dgm:spPr/>
      <dgm:t>
        <a:bodyPr/>
        <a:lstStyle/>
        <a:p>
          <a:r>
            <a:rPr lang="hr-HR" dirty="0"/>
            <a:t>Maatkare</a:t>
          </a:r>
          <a:endParaRPr lang="en-US" dirty="0"/>
        </a:p>
      </dgm:t>
    </dgm:pt>
    <dgm:pt modelId="{31E2F025-A93F-46E0-A6F4-6D792C9DC484}" type="parTrans" cxnId="{87A28F82-D21F-428D-B0BA-8F9BC4F68C3C}">
      <dgm:prSet/>
      <dgm:spPr/>
      <dgm:t>
        <a:bodyPr/>
        <a:lstStyle/>
        <a:p>
          <a:endParaRPr lang="hr-HR"/>
        </a:p>
      </dgm:t>
    </dgm:pt>
    <dgm:pt modelId="{A9E360B7-1E74-434A-B195-399F29C6B7A1}" type="sibTrans" cxnId="{87A28F82-D21F-428D-B0BA-8F9BC4F68C3C}">
      <dgm:prSet/>
      <dgm:spPr/>
      <dgm:t>
        <a:bodyPr/>
        <a:lstStyle/>
        <a:p>
          <a:endParaRPr lang="hr-HR"/>
        </a:p>
      </dgm:t>
    </dgm:pt>
    <dgm:pt modelId="{9A026C21-7327-4D44-943F-1A1F4DD0F9C9}">
      <dgm:prSet/>
      <dgm:spPr/>
      <dgm:t>
        <a:bodyPr/>
        <a:lstStyle/>
        <a:p>
          <a:r>
            <a:rPr lang="hr-HR" dirty="0"/>
            <a:t>Trgovačka ekspedicija u zemlju </a:t>
          </a:r>
          <a:r>
            <a:rPr lang="hr-HR" dirty="0" err="1"/>
            <a:t>Punt</a:t>
          </a:r>
          <a:r>
            <a:rPr lang="hr-HR" dirty="0"/>
            <a:t> </a:t>
          </a:r>
          <a:endParaRPr lang="en-US" dirty="0"/>
        </a:p>
      </dgm:t>
    </dgm:pt>
    <dgm:pt modelId="{B6E54FB1-C442-4579-9AE8-9A84902E0804}" type="parTrans" cxnId="{2E19BBEB-A78A-4981-B356-CCBFD8F16658}">
      <dgm:prSet/>
      <dgm:spPr/>
      <dgm:t>
        <a:bodyPr/>
        <a:lstStyle/>
        <a:p>
          <a:endParaRPr lang="hr-HR"/>
        </a:p>
      </dgm:t>
    </dgm:pt>
    <dgm:pt modelId="{BA7A6E46-F181-4238-80E2-EB4AF401A10D}" type="sibTrans" cxnId="{2E19BBEB-A78A-4981-B356-CCBFD8F16658}">
      <dgm:prSet/>
      <dgm:spPr/>
      <dgm:t>
        <a:bodyPr/>
        <a:lstStyle/>
        <a:p>
          <a:endParaRPr lang="hr-HR"/>
        </a:p>
      </dgm:t>
    </dgm:pt>
    <dgm:pt modelId="{95382608-B182-4FF7-ADE4-5C26FBAA0EC4}">
      <dgm:prSet/>
      <dgm:spPr/>
      <dgm:t>
        <a:bodyPr/>
        <a:lstStyle/>
        <a:p>
          <a:r>
            <a:rPr lang="hr-HR" dirty="0"/>
            <a:t>Hram </a:t>
          </a:r>
          <a:r>
            <a:rPr lang="hr-HR" dirty="0" err="1"/>
            <a:t>Deir</a:t>
          </a:r>
          <a:r>
            <a:rPr lang="hr-HR" dirty="0"/>
            <a:t> </a:t>
          </a:r>
          <a:r>
            <a:rPr lang="hr-HR" dirty="0" err="1"/>
            <a:t>el-Bahri</a:t>
          </a:r>
          <a:r>
            <a:rPr lang="hr-HR" dirty="0"/>
            <a:t>, posvećen bogu Amonu</a:t>
          </a:r>
          <a:endParaRPr lang="en-US" dirty="0"/>
        </a:p>
      </dgm:t>
    </dgm:pt>
    <dgm:pt modelId="{5E00FCEB-48D4-4E9C-9EF6-3EED5A3EB0B1}" type="parTrans" cxnId="{F89DD53E-B2A5-49DC-960B-1B98B2E09887}">
      <dgm:prSet/>
      <dgm:spPr/>
      <dgm:t>
        <a:bodyPr/>
        <a:lstStyle/>
        <a:p>
          <a:endParaRPr lang="en-US"/>
        </a:p>
      </dgm:t>
    </dgm:pt>
    <dgm:pt modelId="{951EB939-A6EC-4FEC-AC87-06095E0FB574}" type="sibTrans" cxnId="{F89DD53E-B2A5-49DC-960B-1B98B2E09887}">
      <dgm:prSet/>
      <dgm:spPr/>
      <dgm:t>
        <a:bodyPr/>
        <a:lstStyle/>
        <a:p>
          <a:endParaRPr lang="en-US"/>
        </a:p>
      </dgm:t>
    </dgm:pt>
    <dgm:pt modelId="{A663B04C-D575-40D1-B3B0-563DBF3D301B}" type="pres">
      <dgm:prSet presAssocID="{211A01C6-0BAF-4331-B1A4-FC75A00D3D3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1C321243-DDBB-44FC-BDF6-DED6A04737FE}" type="pres">
      <dgm:prSet presAssocID="{E6AE8CA3-13BF-4550-9CDA-5CE2268E1A14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B7E40B4-DBAF-4C8E-BF02-8EA9CCE5C721}" type="pres">
      <dgm:prSet presAssocID="{7568AADD-B3DD-462E-82DE-6334868F331E}" presName="sibTrans" presStyleCnt="0"/>
      <dgm:spPr/>
    </dgm:pt>
    <dgm:pt modelId="{8E96C273-FC95-42F5-9BA6-A07B391198C8}" type="pres">
      <dgm:prSet presAssocID="{E940E744-54E1-4412-9C37-D1DCB0033967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E7D8601-8324-40F0-8DAF-FCC765B311D3}" type="pres">
      <dgm:prSet presAssocID="{50F14013-9BB3-45E1-A65C-83E670E6FB8A}" presName="sibTrans" presStyleCnt="0"/>
      <dgm:spPr/>
    </dgm:pt>
    <dgm:pt modelId="{4B37B09C-9236-4EF3-9937-6083C7B0C031}" type="pres">
      <dgm:prSet presAssocID="{0E1BEE47-237A-434B-A837-375321C616B0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DAC4822-7BFC-4044-9E8C-67D1D8C7A75E}" type="pres">
      <dgm:prSet presAssocID="{A03C285B-1A7C-4266-82BF-66B1496A009E}" presName="sibTrans" presStyleCnt="0"/>
      <dgm:spPr/>
    </dgm:pt>
    <dgm:pt modelId="{1AC77EC3-CFAA-40E0-B56A-3177FFEAC4AB}" type="pres">
      <dgm:prSet presAssocID="{3D06BC8E-6BF7-422C-BFFB-8F8D5C3BF2F8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7828E78-FEBE-47D8-8161-B3C2FE008F3B}" type="pres">
      <dgm:prSet presAssocID="{A9E360B7-1E74-434A-B195-399F29C6B7A1}" presName="sibTrans" presStyleCnt="0"/>
      <dgm:spPr/>
    </dgm:pt>
    <dgm:pt modelId="{AA982EB1-61CE-44E2-B27F-E5C8D677CF4E}" type="pres">
      <dgm:prSet presAssocID="{9A026C21-7327-4D44-943F-1A1F4DD0F9C9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8322F0A-2D3E-4F83-86AF-E974421D88AE}" type="pres">
      <dgm:prSet presAssocID="{BA7A6E46-F181-4238-80E2-EB4AF401A10D}" presName="sibTrans" presStyleCnt="0"/>
      <dgm:spPr/>
    </dgm:pt>
    <dgm:pt modelId="{62DFF972-F1FD-49AF-927D-D9845DC6E112}" type="pres">
      <dgm:prSet presAssocID="{95382608-B182-4FF7-ADE4-5C26FBAA0EC4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ACC3FA4A-4E61-42DF-96E9-5278EFE2FEDF}" type="presOf" srcId="{95382608-B182-4FF7-ADE4-5C26FBAA0EC4}" destId="{62DFF972-F1FD-49AF-927D-D9845DC6E112}" srcOrd="0" destOrd="0" presId="urn:microsoft.com/office/officeart/2005/8/layout/default#3"/>
    <dgm:cxn modelId="{F89DD53E-B2A5-49DC-960B-1B98B2E09887}" srcId="{211A01C6-0BAF-4331-B1A4-FC75A00D3D31}" destId="{95382608-B182-4FF7-ADE4-5C26FBAA0EC4}" srcOrd="5" destOrd="0" parTransId="{5E00FCEB-48D4-4E9C-9EF6-3EED5A3EB0B1}" sibTransId="{951EB939-A6EC-4FEC-AC87-06095E0FB574}"/>
    <dgm:cxn modelId="{026CA869-C86A-42A1-BD3A-BA3F6391EBCB}" type="presOf" srcId="{211A01C6-0BAF-4331-B1A4-FC75A00D3D31}" destId="{A663B04C-D575-40D1-B3B0-563DBF3D301B}" srcOrd="0" destOrd="0" presId="urn:microsoft.com/office/officeart/2005/8/layout/default#3"/>
    <dgm:cxn modelId="{87A28F82-D21F-428D-B0BA-8F9BC4F68C3C}" srcId="{211A01C6-0BAF-4331-B1A4-FC75A00D3D31}" destId="{3D06BC8E-6BF7-422C-BFFB-8F8D5C3BF2F8}" srcOrd="3" destOrd="0" parTransId="{31E2F025-A93F-46E0-A6F4-6D792C9DC484}" sibTransId="{A9E360B7-1E74-434A-B195-399F29C6B7A1}"/>
    <dgm:cxn modelId="{E08E8BAE-D836-4A23-8E81-92D4D5FD2A1E}" srcId="{211A01C6-0BAF-4331-B1A4-FC75A00D3D31}" destId="{0E1BEE47-237A-434B-A837-375321C616B0}" srcOrd="2" destOrd="0" parTransId="{359BE7C1-8F87-4D15-B869-5A3E77465D66}" sibTransId="{A03C285B-1A7C-4266-82BF-66B1496A009E}"/>
    <dgm:cxn modelId="{E2D3AF0E-CBF1-4C5C-A117-1CF9B187FEA9}" srcId="{211A01C6-0BAF-4331-B1A4-FC75A00D3D31}" destId="{E940E744-54E1-4412-9C37-D1DCB0033967}" srcOrd="1" destOrd="0" parTransId="{A2ABBD6C-CDC9-4AF8-B68E-670DE9D258CA}" sibTransId="{50F14013-9BB3-45E1-A65C-83E670E6FB8A}"/>
    <dgm:cxn modelId="{2E19BBEB-A78A-4981-B356-CCBFD8F16658}" srcId="{211A01C6-0BAF-4331-B1A4-FC75A00D3D31}" destId="{9A026C21-7327-4D44-943F-1A1F4DD0F9C9}" srcOrd="4" destOrd="0" parTransId="{B6E54FB1-C442-4579-9AE8-9A84902E0804}" sibTransId="{BA7A6E46-F181-4238-80E2-EB4AF401A10D}"/>
    <dgm:cxn modelId="{75D74500-F8A5-4D52-B318-96EBDCADE2C4}" type="presOf" srcId="{E6AE8CA3-13BF-4550-9CDA-5CE2268E1A14}" destId="{1C321243-DDBB-44FC-BDF6-DED6A04737FE}" srcOrd="0" destOrd="0" presId="urn:microsoft.com/office/officeart/2005/8/layout/default#3"/>
    <dgm:cxn modelId="{663EBEB3-E141-4F62-AA4B-D38B78A2652C}" type="presOf" srcId="{3D06BC8E-6BF7-422C-BFFB-8F8D5C3BF2F8}" destId="{1AC77EC3-CFAA-40E0-B56A-3177FFEAC4AB}" srcOrd="0" destOrd="0" presId="urn:microsoft.com/office/officeart/2005/8/layout/default#3"/>
    <dgm:cxn modelId="{AB443A00-8F3B-4314-90E2-46140639E9C5}" type="presOf" srcId="{E940E744-54E1-4412-9C37-D1DCB0033967}" destId="{8E96C273-FC95-42F5-9BA6-A07B391198C8}" srcOrd="0" destOrd="0" presId="urn:microsoft.com/office/officeart/2005/8/layout/default#3"/>
    <dgm:cxn modelId="{B8225E4D-26BC-4354-99F8-4012DCB2FD1C}" type="presOf" srcId="{9A026C21-7327-4D44-943F-1A1F4DD0F9C9}" destId="{AA982EB1-61CE-44E2-B27F-E5C8D677CF4E}" srcOrd="0" destOrd="0" presId="urn:microsoft.com/office/officeart/2005/8/layout/default#3"/>
    <dgm:cxn modelId="{D61767A8-B91B-4B70-9548-51E3003FDA8B}" type="presOf" srcId="{0E1BEE47-237A-434B-A837-375321C616B0}" destId="{4B37B09C-9236-4EF3-9937-6083C7B0C031}" srcOrd="0" destOrd="0" presId="urn:microsoft.com/office/officeart/2005/8/layout/default#3"/>
    <dgm:cxn modelId="{8F5FA4AD-674D-4793-AFA8-905F2449766C}" srcId="{211A01C6-0BAF-4331-B1A4-FC75A00D3D31}" destId="{E6AE8CA3-13BF-4550-9CDA-5CE2268E1A14}" srcOrd="0" destOrd="0" parTransId="{4D6E4D5C-0435-41F7-B859-345FA4A32865}" sibTransId="{7568AADD-B3DD-462E-82DE-6334868F331E}"/>
    <dgm:cxn modelId="{2A512682-5AA6-4256-B6FD-079C70F6DD01}" type="presParOf" srcId="{A663B04C-D575-40D1-B3B0-563DBF3D301B}" destId="{1C321243-DDBB-44FC-BDF6-DED6A04737FE}" srcOrd="0" destOrd="0" presId="urn:microsoft.com/office/officeart/2005/8/layout/default#3"/>
    <dgm:cxn modelId="{97C766F3-DF63-43F5-A0CE-956D3668FCF5}" type="presParOf" srcId="{A663B04C-D575-40D1-B3B0-563DBF3D301B}" destId="{4B7E40B4-DBAF-4C8E-BF02-8EA9CCE5C721}" srcOrd="1" destOrd="0" presId="urn:microsoft.com/office/officeart/2005/8/layout/default#3"/>
    <dgm:cxn modelId="{56796FC1-1CDE-4FC6-9D13-83005BB909FE}" type="presParOf" srcId="{A663B04C-D575-40D1-B3B0-563DBF3D301B}" destId="{8E96C273-FC95-42F5-9BA6-A07B391198C8}" srcOrd="2" destOrd="0" presId="urn:microsoft.com/office/officeart/2005/8/layout/default#3"/>
    <dgm:cxn modelId="{B6E7693E-D1DA-4F6E-B1D7-883CB576676A}" type="presParOf" srcId="{A663B04C-D575-40D1-B3B0-563DBF3D301B}" destId="{5E7D8601-8324-40F0-8DAF-FCC765B311D3}" srcOrd="3" destOrd="0" presId="urn:microsoft.com/office/officeart/2005/8/layout/default#3"/>
    <dgm:cxn modelId="{B8F55688-0396-4FC0-899A-3783DFE0B19C}" type="presParOf" srcId="{A663B04C-D575-40D1-B3B0-563DBF3D301B}" destId="{4B37B09C-9236-4EF3-9937-6083C7B0C031}" srcOrd="4" destOrd="0" presId="urn:microsoft.com/office/officeart/2005/8/layout/default#3"/>
    <dgm:cxn modelId="{1543FADD-80A5-43AA-A87E-783C4E51B5DE}" type="presParOf" srcId="{A663B04C-D575-40D1-B3B0-563DBF3D301B}" destId="{FDAC4822-7BFC-4044-9E8C-67D1D8C7A75E}" srcOrd="5" destOrd="0" presId="urn:microsoft.com/office/officeart/2005/8/layout/default#3"/>
    <dgm:cxn modelId="{1F92A910-282A-43E1-AAE0-0051E586557E}" type="presParOf" srcId="{A663B04C-D575-40D1-B3B0-563DBF3D301B}" destId="{1AC77EC3-CFAA-40E0-B56A-3177FFEAC4AB}" srcOrd="6" destOrd="0" presId="urn:microsoft.com/office/officeart/2005/8/layout/default#3"/>
    <dgm:cxn modelId="{1F880FBB-457C-4F6D-9CDC-36657CE98CAD}" type="presParOf" srcId="{A663B04C-D575-40D1-B3B0-563DBF3D301B}" destId="{A7828E78-FEBE-47D8-8161-B3C2FE008F3B}" srcOrd="7" destOrd="0" presId="urn:microsoft.com/office/officeart/2005/8/layout/default#3"/>
    <dgm:cxn modelId="{ECD77767-CEB0-468F-8777-05BD6BA2E5AD}" type="presParOf" srcId="{A663B04C-D575-40D1-B3B0-563DBF3D301B}" destId="{AA982EB1-61CE-44E2-B27F-E5C8D677CF4E}" srcOrd="8" destOrd="0" presId="urn:microsoft.com/office/officeart/2005/8/layout/default#3"/>
    <dgm:cxn modelId="{810129C0-313D-45AE-81E0-B3B31778E98E}" type="presParOf" srcId="{A663B04C-D575-40D1-B3B0-563DBF3D301B}" destId="{18322F0A-2D3E-4F83-86AF-E974421D88AE}" srcOrd="9" destOrd="0" presId="urn:microsoft.com/office/officeart/2005/8/layout/default#3"/>
    <dgm:cxn modelId="{B805270F-A0DD-49CC-B8E2-DF253DDABE3E}" type="presParOf" srcId="{A663B04C-D575-40D1-B3B0-563DBF3D301B}" destId="{62DFF972-F1FD-49AF-927D-D9845DC6E112}" srcOrd="10" destOrd="0" presId="urn:microsoft.com/office/officeart/2005/8/layout/default#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11A01C6-0BAF-4331-B1A4-FC75A00D3D31}" type="doc">
      <dgm:prSet loTypeId="urn:microsoft.com/office/officeart/2005/8/layout/default#4" loCatId="list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7EDDAE93-3079-463A-97E1-CE95AD2C5397}">
      <dgm:prSet/>
      <dgm:spPr/>
      <dgm:t>
        <a:bodyPr/>
        <a:lstStyle/>
        <a:p>
          <a:r>
            <a:rPr lang="hr-HR" dirty="0"/>
            <a:t>Nove titule žena u faraonskim obiteljima</a:t>
          </a:r>
        </a:p>
      </dgm:t>
    </dgm:pt>
    <dgm:pt modelId="{C414AAD5-3EA5-49F7-B990-DEA56254092A}" type="parTrans" cxnId="{4DBEEFBA-4DCD-4306-A01E-547377A6265D}">
      <dgm:prSet/>
      <dgm:spPr/>
      <dgm:t>
        <a:bodyPr/>
        <a:lstStyle/>
        <a:p>
          <a:endParaRPr lang="hr-HR"/>
        </a:p>
      </dgm:t>
    </dgm:pt>
    <dgm:pt modelId="{4F16E54A-996D-4FC2-9DF7-8E388693B9EB}" type="sibTrans" cxnId="{4DBEEFBA-4DCD-4306-A01E-547377A6265D}">
      <dgm:prSet/>
      <dgm:spPr/>
      <dgm:t>
        <a:bodyPr/>
        <a:lstStyle/>
        <a:p>
          <a:endParaRPr lang="hr-HR"/>
        </a:p>
      </dgm:t>
    </dgm:pt>
    <dgm:pt modelId="{BBB46001-81CA-45E4-8BFD-1D6ACDF4FC72}">
      <dgm:prSet/>
      <dgm:spPr/>
      <dgm:t>
        <a:bodyPr/>
        <a:lstStyle/>
        <a:p>
          <a:r>
            <a:rPr lang="hr-HR"/>
            <a:t>Faraonova majka i velika faraonova žena</a:t>
          </a:r>
          <a:endParaRPr lang="hr-HR" dirty="0"/>
        </a:p>
      </dgm:t>
    </dgm:pt>
    <dgm:pt modelId="{43A89B6B-9870-4FEF-8E6C-4C6DBFE89023}" type="parTrans" cxnId="{663EE43F-2031-4B08-816D-0FA1666D02EC}">
      <dgm:prSet/>
      <dgm:spPr/>
      <dgm:t>
        <a:bodyPr/>
        <a:lstStyle/>
        <a:p>
          <a:endParaRPr lang="hr-HR"/>
        </a:p>
      </dgm:t>
    </dgm:pt>
    <dgm:pt modelId="{0DA62B7C-A5A0-4C7D-A896-4F597C3DCF52}" type="sibTrans" cxnId="{663EE43F-2031-4B08-816D-0FA1666D02EC}">
      <dgm:prSet/>
      <dgm:spPr/>
      <dgm:t>
        <a:bodyPr/>
        <a:lstStyle/>
        <a:p>
          <a:endParaRPr lang="hr-HR"/>
        </a:p>
      </dgm:t>
    </dgm:pt>
    <dgm:pt modelId="{40075C14-6400-4D75-8BF5-F5D6D74A35B7}">
      <dgm:prSet/>
      <dgm:spPr/>
      <dgm:t>
        <a:bodyPr/>
        <a:lstStyle/>
        <a:p>
          <a:r>
            <a:rPr lang="hr-HR" dirty="0"/>
            <a:t>Ravnopravan položaj uz supruga</a:t>
          </a:r>
        </a:p>
      </dgm:t>
    </dgm:pt>
    <dgm:pt modelId="{910F7AA4-C318-4963-A182-01570BA70065}" type="parTrans" cxnId="{09CC9B9B-340C-4D60-9B72-8EE312BBA69F}">
      <dgm:prSet/>
      <dgm:spPr/>
      <dgm:t>
        <a:bodyPr/>
        <a:lstStyle/>
        <a:p>
          <a:endParaRPr lang="hr-HR"/>
        </a:p>
      </dgm:t>
    </dgm:pt>
    <dgm:pt modelId="{6BF19ED5-3A4C-456E-8EEA-54453DB19C7C}" type="sibTrans" cxnId="{09CC9B9B-340C-4D60-9B72-8EE312BBA69F}">
      <dgm:prSet/>
      <dgm:spPr/>
      <dgm:t>
        <a:bodyPr/>
        <a:lstStyle/>
        <a:p>
          <a:endParaRPr lang="hr-HR"/>
        </a:p>
      </dgm:t>
    </dgm:pt>
    <dgm:pt modelId="{A663B04C-D575-40D1-B3B0-563DBF3D301B}" type="pres">
      <dgm:prSet presAssocID="{211A01C6-0BAF-4331-B1A4-FC75A00D3D3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0CB803F3-C502-41F0-9818-52484734F856}" type="pres">
      <dgm:prSet presAssocID="{7EDDAE93-3079-463A-97E1-CE95AD2C539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661EE94-48F6-47A4-82E8-E311838DF787}" type="pres">
      <dgm:prSet presAssocID="{4F16E54A-996D-4FC2-9DF7-8E388693B9EB}" presName="sibTrans" presStyleCnt="0"/>
      <dgm:spPr/>
    </dgm:pt>
    <dgm:pt modelId="{DFB74F12-3968-4E30-97D8-52596BF3B1F6}" type="pres">
      <dgm:prSet presAssocID="{BBB46001-81CA-45E4-8BFD-1D6ACDF4FC7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0A2B6A9-8D84-4F56-B778-4FE7901B9437}" type="pres">
      <dgm:prSet presAssocID="{0DA62B7C-A5A0-4C7D-A896-4F597C3DCF52}" presName="sibTrans" presStyleCnt="0"/>
      <dgm:spPr/>
    </dgm:pt>
    <dgm:pt modelId="{0A270E1F-6AA2-4AAE-88A3-2FEDEEC6B3D2}" type="pres">
      <dgm:prSet presAssocID="{40075C14-6400-4D75-8BF5-F5D6D74A35B7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4DBEEFBA-4DCD-4306-A01E-547377A6265D}" srcId="{211A01C6-0BAF-4331-B1A4-FC75A00D3D31}" destId="{7EDDAE93-3079-463A-97E1-CE95AD2C5397}" srcOrd="0" destOrd="0" parTransId="{C414AAD5-3EA5-49F7-B990-DEA56254092A}" sibTransId="{4F16E54A-996D-4FC2-9DF7-8E388693B9EB}"/>
    <dgm:cxn modelId="{026CA869-C86A-42A1-BD3A-BA3F6391EBCB}" type="presOf" srcId="{211A01C6-0BAF-4331-B1A4-FC75A00D3D31}" destId="{A663B04C-D575-40D1-B3B0-563DBF3D301B}" srcOrd="0" destOrd="0" presId="urn:microsoft.com/office/officeart/2005/8/layout/default#4"/>
    <dgm:cxn modelId="{09CC9B9B-340C-4D60-9B72-8EE312BBA69F}" srcId="{211A01C6-0BAF-4331-B1A4-FC75A00D3D31}" destId="{40075C14-6400-4D75-8BF5-F5D6D74A35B7}" srcOrd="2" destOrd="0" parTransId="{910F7AA4-C318-4963-A182-01570BA70065}" sibTransId="{6BF19ED5-3A4C-456E-8EEA-54453DB19C7C}"/>
    <dgm:cxn modelId="{663EE43F-2031-4B08-816D-0FA1666D02EC}" srcId="{211A01C6-0BAF-4331-B1A4-FC75A00D3D31}" destId="{BBB46001-81CA-45E4-8BFD-1D6ACDF4FC72}" srcOrd="1" destOrd="0" parTransId="{43A89B6B-9870-4FEF-8E6C-4C6DBFE89023}" sibTransId="{0DA62B7C-A5A0-4C7D-A896-4F597C3DCF52}"/>
    <dgm:cxn modelId="{312EFFB8-E224-44D1-BD3A-8F79CBCB5D00}" type="presOf" srcId="{7EDDAE93-3079-463A-97E1-CE95AD2C5397}" destId="{0CB803F3-C502-41F0-9818-52484734F856}" srcOrd="0" destOrd="0" presId="urn:microsoft.com/office/officeart/2005/8/layout/default#4"/>
    <dgm:cxn modelId="{D492DDE7-19FF-4C53-B826-53B421CB86C9}" type="presOf" srcId="{BBB46001-81CA-45E4-8BFD-1D6ACDF4FC72}" destId="{DFB74F12-3968-4E30-97D8-52596BF3B1F6}" srcOrd="0" destOrd="0" presId="urn:microsoft.com/office/officeart/2005/8/layout/default#4"/>
    <dgm:cxn modelId="{038C342A-D0A5-48FB-B36A-2FC86011CD37}" type="presOf" srcId="{40075C14-6400-4D75-8BF5-F5D6D74A35B7}" destId="{0A270E1F-6AA2-4AAE-88A3-2FEDEEC6B3D2}" srcOrd="0" destOrd="0" presId="urn:microsoft.com/office/officeart/2005/8/layout/default#4"/>
    <dgm:cxn modelId="{4EED9422-E30C-432E-880B-5ABD71798BDF}" type="presParOf" srcId="{A663B04C-D575-40D1-B3B0-563DBF3D301B}" destId="{0CB803F3-C502-41F0-9818-52484734F856}" srcOrd="0" destOrd="0" presId="urn:microsoft.com/office/officeart/2005/8/layout/default#4"/>
    <dgm:cxn modelId="{A296FA70-0C1D-44BA-88CF-EC64302ED069}" type="presParOf" srcId="{A663B04C-D575-40D1-B3B0-563DBF3D301B}" destId="{B661EE94-48F6-47A4-82E8-E311838DF787}" srcOrd="1" destOrd="0" presId="urn:microsoft.com/office/officeart/2005/8/layout/default#4"/>
    <dgm:cxn modelId="{39803F80-5862-4C3D-B9E7-FB1E0E75039F}" type="presParOf" srcId="{A663B04C-D575-40D1-B3B0-563DBF3D301B}" destId="{DFB74F12-3968-4E30-97D8-52596BF3B1F6}" srcOrd="2" destOrd="0" presId="urn:microsoft.com/office/officeart/2005/8/layout/default#4"/>
    <dgm:cxn modelId="{4BEC10E7-4FB1-43A6-B9BB-16B54362AC89}" type="presParOf" srcId="{A663B04C-D575-40D1-B3B0-563DBF3D301B}" destId="{90A2B6A9-8D84-4F56-B778-4FE7901B9437}" srcOrd="3" destOrd="0" presId="urn:microsoft.com/office/officeart/2005/8/layout/default#4"/>
    <dgm:cxn modelId="{844A6ECC-605A-49F5-9A0F-0F566A71E287}" type="presParOf" srcId="{A663B04C-D575-40D1-B3B0-563DBF3D301B}" destId="{0A270E1F-6AA2-4AAE-88A3-2FEDEEC6B3D2}" srcOrd="4" destOrd="0" presId="urn:microsoft.com/office/officeart/2005/8/layout/default#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97E6F56-C49B-4D29-9D23-686FD599C137}">
      <dsp:nvSpPr>
        <dsp:cNvPr id="0" name=""/>
        <dsp:cNvSpPr/>
      </dsp:nvSpPr>
      <dsp:spPr>
        <a:xfrm>
          <a:off x="385762" y="571"/>
          <a:ext cx="2330648" cy="139838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dirty="0"/>
            <a:t>Faraoni </a:t>
          </a:r>
          <a:r>
            <a:rPr lang="hr-HR" sz="2200" kern="1200" dirty="0" smtClean="0"/>
            <a:t>– vladari </a:t>
          </a:r>
          <a:r>
            <a:rPr lang="hr-HR" sz="2200" kern="1200" dirty="0"/>
            <a:t>Egipta</a:t>
          </a:r>
          <a:endParaRPr lang="en-US" sz="2200" kern="1200" dirty="0"/>
        </a:p>
      </dsp:txBody>
      <dsp:txXfrm>
        <a:off x="385762" y="571"/>
        <a:ext cx="2330648" cy="1398389"/>
      </dsp:txXfrm>
    </dsp:sp>
    <dsp:sp modelId="{EEEFA554-5A41-44C1-A915-14A610E89E10}">
      <dsp:nvSpPr>
        <dsp:cNvPr id="0" name=""/>
        <dsp:cNvSpPr/>
      </dsp:nvSpPr>
      <dsp:spPr>
        <a:xfrm>
          <a:off x="2949475" y="571"/>
          <a:ext cx="2330648" cy="139838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/>
            <a:t>Najčešće muškarci, predstavnici svjetovne i vjerske vlasti</a:t>
          </a:r>
          <a:endParaRPr lang="en-US" sz="2200" kern="1200"/>
        </a:p>
      </dsp:txBody>
      <dsp:txXfrm>
        <a:off x="2949475" y="571"/>
        <a:ext cx="2330648" cy="1398389"/>
      </dsp:txXfrm>
    </dsp:sp>
    <dsp:sp modelId="{0597ADD3-7388-419A-ABE3-25DCFFA3C8BC}">
      <dsp:nvSpPr>
        <dsp:cNvPr id="0" name=""/>
        <dsp:cNvSpPr/>
      </dsp:nvSpPr>
      <dsp:spPr>
        <a:xfrm>
          <a:off x="5513189" y="571"/>
          <a:ext cx="2330648" cy="139838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dirty="0"/>
            <a:t>Žene moćne vladarice Egipta</a:t>
          </a:r>
          <a:endParaRPr lang="en-US" sz="2200" kern="1200" dirty="0"/>
        </a:p>
      </dsp:txBody>
      <dsp:txXfrm>
        <a:off x="5513189" y="571"/>
        <a:ext cx="2330648" cy="1398389"/>
      </dsp:txXfrm>
    </dsp:sp>
    <dsp:sp modelId="{55767B86-783F-440E-8679-DCCD348CAC66}">
      <dsp:nvSpPr>
        <dsp:cNvPr id="0" name=""/>
        <dsp:cNvSpPr/>
      </dsp:nvSpPr>
      <dsp:spPr>
        <a:xfrm>
          <a:off x="1667619" y="1632024"/>
          <a:ext cx="2330648" cy="139838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dirty="0"/>
            <a:t>Najpoznatije su: </a:t>
          </a:r>
          <a:r>
            <a:rPr lang="hr-HR" sz="2200" kern="1200" dirty="0" err="1"/>
            <a:t>Hatšepsut</a:t>
          </a:r>
          <a:r>
            <a:rPr lang="hr-HR" sz="2200" kern="1200" dirty="0"/>
            <a:t>, </a:t>
          </a:r>
          <a:r>
            <a:rPr lang="hr-HR" sz="2200" kern="1200" dirty="0" err="1"/>
            <a:t>Nefertiti</a:t>
          </a:r>
          <a:r>
            <a:rPr lang="hr-HR" sz="2200" kern="1200" dirty="0"/>
            <a:t> i Kleopatra</a:t>
          </a:r>
          <a:endParaRPr lang="en-US" sz="2200" kern="1200" dirty="0"/>
        </a:p>
      </dsp:txBody>
      <dsp:txXfrm>
        <a:off x="1667619" y="1632024"/>
        <a:ext cx="2330648" cy="1398389"/>
      </dsp:txXfrm>
    </dsp:sp>
    <dsp:sp modelId="{5D38B279-DB62-4C28-BAE2-1805C10775D0}">
      <dsp:nvSpPr>
        <dsp:cNvPr id="0" name=""/>
        <dsp:cNvSpPr/>
      </dsp:nvSpPr>
      <dsp:spPr>
        <a:xfrm>
          <a:off x="4231332" y="1632024"/>
          <a:ext cx="2330648" cy="139838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dirty="0"/>
            <a:t>Vrijeme prve dinastije, regentice maloljetnih vladara</a:t>
          </a:r>
          <a:endParaRPr lang="en-US" sz="2200" kern="1200" dirty="0"/>
        </a:p>
      </dsp:txBody>
      <dsp:txXfrm>
        <a:off x="4231332" y="1632024"/>
        <a:ext cx="2330648" cy="1398389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3CF1ACE-47D4-4B13-80B0-5825082E676B}">
      <dsp:nvSpPr>
        <dsp:cNvPr id="0" name=""/>
        <dsp:cNvSpPr/>
      </dsp:nvSpPr>
      <dsp:spPr>
        <a:xfrm>
          <a:off x="2411" y="272212"/>
          <a:ext cx="1912739" cy="114764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/>
            <a:t>Kraljica Nefertiti, ljepota je došla</a:t>
          </a:r>
          <a:endParaRPr lang="en-US" sz="1800" kern="1200"/>
        </a:p>
      </dsp:txBody>
      <dsp:txXfrm>
        <a:off x="2411" y="272212"/>
        <a:ext cx="1912739" cy="1147643"/>
      </dsp:txXfrm>
    </dsp:sp>
    <dsp:sp modelId="{96B6B6B6-4AEA-4E23-8962-C2BF0316361A}">
      <dsp:nvSpPr>
        <dsp:cNvPr id="0" name=""/>
        <dsp:cNvSpPr/>
      </dsp:nvSpPr>
      <dsp:spPr>
        <a:xfrm>
          <a:off x="2106423" y="272212"/>
          <a:ext cx="1912739" cy="114764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/>
            <a:t>Supruga heretičkog faraona</a:t>
          </a:r>
          <a:endParaRPr lang="en-US" sz="1800" kern="1200"/>
        </a:p>
      </dsp:txBody>
      <dsp:txXfrm>
        <a:off x="2106423" y="272212"/>
        <a:ext cx="1912739" cy="1147643"/>
      </dsp:txXfrm>
    </dsp:sp>
    <dsp:sp modelId="{9DAF7F8D-BC50-4114-B3C0-33194613659D}">
      <dsp:nvSpPr>
        <dsp:cNvPr id="0" name=""/>
        <dsp:cNvSpPr/>
      </dsp:nvSpPr>
      <dsp:spPr>
        <a:xfrm>
          <a:off x="4210436" y="272212"/>
          <a:ext cx="1912739" cy="114764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/>
            <a:t>Uspostava monoteizma – bog Aton</a:t>
          </a:r>
          <a:endParaRPr lang="en-US" sz="1800" kern="1200"/>
        </a:p>
      </dsp:txBody>
      <dsp:txXfrm>
        <a:off x="4210436" y="272212"/>
        <a:ext cx="1912739" cy="1147643"/>
      </dsp:txXfrm>
    </dsp:sp>
    <dsp:sp modelId="{CB2302A1-4BEA-42A7-82E8-C331876D3AE4}">
      <dsp:nvSpPr>
        <dsp:cNvPr id="0" name=""/>
        <dsp:cNvSpPr/>
      </dsp:nvSpPr>
      <dsp:spPr>
        <a:xfrm>
          <a:off x="6314449" y="272212"/>
          <a:ext cx="1912739" cy="114764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 err="1" smtClean="0"/>
            <a:t>Ahetaton</a:t>
          </a:r>
          <a:r>
            <a:rPr lang="hr-HR" sz="1800" kern="1200" dirty="0" smtClean="0"/>
            <a:t>, </a:t>
          </a:r>
          <a:r>
            <a:rPr lang="hr-HR" sz="1800" kern="1200" dirty="0"/>
            <a:t>glavni grad</a:t>
          </a:r>
          <a:endParaRPr lang="en-US" sz="1800" kern="1200" dirty="0"/>
        </a:p>
      </dsp:txBody>
      <dsp:txXfrm>
        <a:off x="6314449" y="272212"/>
        <a:ext cx="1912739" cy="1147643"/>
      </dsp:txXfrm>
    </dsp:sp>
    <dsp:sp modelId="{EAE2E45D-5093-48C7-A087-1792454F18D9}">
      <dsp:nvSpPr>
        <dsp:cNvPr id="0" name=""/>
        <dsp:cNvSpPr/>
      </dsp:nvSpPr>
      <dsp:spPr>
        <a:xfrm>
          <a:off x="2411" y="1611129"/>
          <a:ext cx="1912739" cy="114764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N</a:t>
          </a:r>
          <a:r>
            <a:rPr lang="hr-HR" sz="1800" kern="1200" dirty="0"/>
            <a:t>ajmoćnija vladarica u povijesti Egipta </a:t>
          </a:r>
          <a:endParaRPr lang="en-US" sz="1800" kern="1200" dirty="0"/>
        </a:p>
      </dsp:txBody>
      <dsp:txXfrm>
        <a:off x="2411" y="1611129"/>
        <a:ext cx="1912739" cy="1147643"/>
      </dsp:txXfrm>
    </dsp:sp>
    <dsp:sp modelId="{FFFFF4AB-E980-434E-A86B-0318C0A8049C}">
      <dsp:nvSpPr>
        <dsp:cNvPr id="0" name=""/>
        <dsp:cNvSpPr/>
      </dsp:nvSpPr>
      <dsp:spPr>
        <a:xfrm>
          <a:off x="2106423" y="1611129"/>
          <a:ext cx="1912739" cy="114764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 err="1" smtClean="0"/>
            <a:t>Smenkare</a:t>
          </a:r>
          <a:r>
            <a:rPr lang="hr-HR" sz="1800" kern="1200" dirty="0"/>
            <a:t>, suprugov suvladar</a:t>
          </a:r>
          <a:endParaRPr lang="en-US" sz="1800" kern="1200" dirty="0"/>
        </a:p>
      </dsp:txBody>
      <dsp:txXfrm>
        <a:off x="2106423" y="1611129"/>
        <a:ext cx="1912739" cy="1147643"/>
      </dsp:txXfrm>
    </dsp:sp>
    <dsp:sp modelId="{B3667F05-15A4-44B6-A0CC-7E2803B20E4A}">
      <dsp:nvSpPr>
        <dsp:cNvPr id="0" name=""/>
        <dsp:cNvSpPr/>
      </dsp:nvSpPr>
      <dsp:spPr>
        <a:xfrm>
          <a:off x="4210436" y="1611129"/>
          <a:ext cx="1912739" cy="114764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/>
            <a:t>Titula</a:t>
          </a:r>
          <a:r>
            <a:rPr lang="en-US" sz="1800" kern="1200" dirty="0"/>
            <a:t> </a:t>
          </a:r>
          <a:r>
            <a:rPr lang="en-US" sz="1800" kern="1200" dirty="0" smtClean="0"/>
            <a:t>–</a:t>
          </a:r>
          <a:r>
            <a:rPr lang="hr-HR" sz="1800" kern="1200" dirty="0" smtClean="0"/>
            <a:t> velika </a:t>
          </a:r>
          <a:r>
            <a:rPr lang="hr-HR" sz="1800" kern="1200" dirty="0"/>
            <a:t>kraljevska žena</a:t>
          </a:r>
          <a:endParaRPr lang="en-US" sz="1800" kern="1200" dirty="0"/>
        </a:p>
      </dsp:txBody>
      <dsp:txXfrm>
        <a:off x="4210436" y="1611129"/>
        <a:ext cx="1912739" cy="1147643"/>
      </dsp:txXfrm>
    </dsp:sp>
    <dsp:sp modelId="{A42F5E3C-A880-448D-8377-7CE2AE9AC5F8}">
      <dsp:nvSpPr>
        <dsp:cNvPr id="0" name=""/>
        <dsp:cNvSpPr/>
      </dsp:nvSpPr>
      <dsp:spPr>
        <a:xfrm>
          <a:off x="6314449" y="1611129"/>
          <a:ext cx="1912739" cy="114764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/>
            <a:t>Pokopana u velikoj grobnici Doline kraljica kod Tebe</a:t>
          </a:r>
          <a:endParaRPr lang="en-US" sz="1800" kern="1200"/>
        </a:p>
      </dsp:txBody>
      <dsp:txXfrm>
        <a:off x="6314449" y="1611129"/>
        <a:ext cx="1912739" cy="114764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B3A423D-B235-457B-9202-46CEDF15E63B}">
      <dsp:nvSpPr>
        <dsp:cNvPr id="0" name=""/>
        <dsp:cNvSpPr/>
      </dsp:nvSpPr>
      <dsp:spPr>
        <a:xfrm>
          <a:off x="0" y="0"/>
          <a:ext cx="6336792" cy="54557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/>
            <a:t>Kraljica </a:t>
          </a:r>
          <a:r>
            <a:rPr lang="hr-HR" sz="2000" kern="1200" dirty="0" err="1"/>
            <a:t>Hatšepsut</a:t>
          </a:r>
          <a:endParaRPr lang="en-US" sz="2000" kern="1200" dirty="0"/>
        </a:p>
      </dsp:txBody>
      <dsp:txXfrm>
        <a:off x="0" y="0"/>
        <a:ext cx="5716197" cy="545577"/>
      </dsp:txXfrm>
    </dsp:sp>
    <dsp:sp modelId="{190023D9-7644-48A4-B4BA-DBA8A6D2FDCB}">
      <dsp:nvSpPr>
        <dsp:cNvPr id="0" name=""/>
        <dsp:cNvSpPr/>
      </dsp:nvSpPr>
      <dsp:spPr>
        <a:xfrm>
          <a:off x="473202" y="621351"/>
          <a:ext cx="6336792" cy="54557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/>
            <a:t>Od 1488. do 1468. pr. Krista</a:t>
          </a:r>
          <a:endParaRPr lang="en-US" sz="2000" kern="1200" dirty="0"/>
        </a:p>
      </dsp:txBody>
      <dsp:txXfrm>
        <a:off x="473202" y="621351"/>
        <a:ext cx="5508964" cy="545577"/>
      </dsp:txXfrm>
    </dsp:sp>
    <dsp:sp modelId="{88B502A5-10C1-48ED-A553-5A9BC5B955A1}">
      <dsp:nvSpPr>
        <dsp:cNvPr id="0" name=""/>
        <dsp:cNvSpPr/>
      </dsp:nvSpPr>
      <dsp:spPr>
        <a:xfrm>
          <a:off x="946404" y="1242703"/>
          <a:ext cx="6336792" cy="54557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/>
            <a:t>Udana za svog polubrata </a:t>
          </a:r>
          <a:r>
            <a:rPr lang="hr-HR" sz="2000" kern="1200" dirty="0" err="1"/>
            <a:t>Tutmozisa</a:t>
          </a:r>
          <a:r>
            <a:rPr lang="hr-HR" sz="2000" kern="1200" dirty="0"/>
            <a:t> II.</a:t>
          </a:r>
          <a:endParaRPr lang="en-US" sz="2000" kern="1200" dirty="0"/>
        </a:p>
      </dsp:txBody>
      <dsp:txXfrm>
        <a:off x="946404" y="1242703"/>
        <a:ext cx="5508964" cy="545577"/>
      </dsp:txXfrm>
    </dsp:sp>
    <dsp:sp modelId="{E4EA0C03-B8EA-49FE-8421-DE579630AECE}">
      <dsp:nvSpPr>
        <dsp:cNvPr id="0" name=""/>
        <dsp:cNvSpPr/>
      </dsp:nvSpPr>
      <dsp:spPr>
        <a:xfrm>
          <a:off x="1419605" y="1864055"/>
          <a:ext cx="6336792" cy="54557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/>
            <a:t>Regentica maloljetnog nećaka </a:t>
          </a:r>
          <a:r>
            <a:rPr lang="hr-HR" sz="2000" kern="1200" dirty="0" err="1"/>
            <a:t>Tutmozisa</a:t>
          </a:r>
          <a:r>
            <a:rPr lang="hr-HR" sz="2000" kern="1200" dirty="0"/>
            <a:t> III.</a:t>
          </a:r>
          <a:endParaRPr lang="en-US" sz="2000" kern="1200" dirty="0"/>
        </a:p>
      </dsp:txBody>
      <dsp:txXfrm>
        <a:off x="1419605" y="1864055"/>
        <a:ext cx="5508964" cy="545577"/>
      </dsp:txXfrm>
    </dsp:sp>
    <dsp:sp modelId="{4B7D7D55-B0B2-4387-9CDF-B89512816C9D}">
      <dsp:nvSpPr>
        <dsp:cNvPr id="0" name=""/>
        <dsp:cNvSpPr/>
      </dsp:nvSpPr>
      <dsp:spPr>
        <a:xfrm>
          <a:off x="1892808" y="2485407"/>
          <a:ext cx="6336792" cy="54557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/>
            <a:t>Preuzima samostalno vlast Gornjeg i Donjeg Egipta</a:t>
          </a:r>
          <a:endParaRPr lang="en-US" sz="2000" kern="1200" dirty="0"/>
        </a:p>
      </dsp:txBody>
      <dsp:txXfrm>
        <a:off x="1892808" y="2485407"/>
        <a:ext cx="5508964" cy="545577"/>
      </dsp:txXfrm>
    </dsp:sp>
    <dsp:sp modelId="{666A8656-5127-4022-B0F2-FDEF45FDAF3B}">
      <dsp:nvSpPr>
        <dsp:cNvPr id="0" name=""/>
        <dsp:cNvSpPr/>
      </dsp:nvSpPr>
      <dsp:spPr>
        <a:xfrm>
          <a:off x="5982166" y="398574"/>
          <a:ext cx="354625" cy="35462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5982166" y="398574"/>
        <a:ext cx="354625" cy="354625"/>
      </dsp:txXfrm>
    </dsp:sp>
    <dsp:sp modelId="{17775C5C-4E09-4AD9-A643-7BF7E8DA8116}">
      <dsp:nvSpPr>
        <dsp:cNvPr id="0" name=""/>
        <dsp:cNvSpPr/>
      </dsp:nvSpPr>
      <dsp:spPr>
        <a:xfrm>
          <a:off x="6455368" y="1019926"/>
          <a:ext cx="354625" cy="35462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6455368" y="1019926"/>
        <a:ext cx="354625" cy="354625"/>
      </dsp:txXfrm>
    </dsp:sp>
    <dsp:sp modelId="{5734A5EF-4DE7-4736-B462-2957DDC92FBA}">
      <dsp:nvSpPr>
        <dsp:cNvPr id="0" name=""/>
        <dsp:cNvSpPr/>
      </dsp:nvSpPr>
      <dsp:spPr>
        <a:xfrm>
          <a:off x="6928570" y="1632185"/>
          <a:ext cx="354625" cy="35462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600" kern="1200"/>
        </a:p>
      </dsp:txBody>
      <dsp:txXfrm>
        <a:off x="6928570" y="1632185"/>
        <a:ext cx="354625" cy="354625"/>
      </dsp:txXfrm>
    </dsp:sp>
    <dsp:sp modelId="{62D5374E-014C-4301-B9E5-09B30135D150}">
      <dsp:nvSpPr>
        <dsp:cNvPr id="0" name=""/>
        <dsp:cNvSpPr/>
      </dsp:nvSpPr>
      <dsp:spPr>
        <a:xfrm>
          <a:off x="7401772" y="2259599"/>
          <a:ext cx="354625" cy="35462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7401772" y="2259599"/>
        <a:ext cx="354625" cy="35462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1BD7C4E-6E74-4500-928A-39142AE7F7FA}">
      <dsp:nvSpPr>
        <dsp:cNvPr id="0" name=""/>
        <dsp:cNvSpPr/>
      </dsp:nvSpPr>
      <dsp:spPr>
        <a:xfrm>
          <a:off x="0" y="0"/>
          <a:ext cx="6583680" cy="66681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900" kern="1200"/>
            <a:t>Nezadovoljstvo i ogorčenje</a:t>
          </a:r>
          <a:endParaRPr lang="en-US" sz="2900" kern="1200"/>
        </a:p>
      </dsp:txBody>
      <dsp:txXfrm>
        <a:off x="0" y="0"/>
        <a:ext cx="5846847" cy="666816"/>
      </dsp:txXfrm>
    </dsp:sp>
    <dsp:sp modelId="{C8DDE566-7DD1-46DB-A3C1-7BC51AE413B3}">
      <dsp:nvSpPr>
        <dsp:cNvPr id="0" name=""/>
        <dsp:cNvSpPr/>
      </dsp:nvSpPr>
      <dsp:spPr>
        <a:xfrm>
          <a:off x="551383" y="788056"/>
          <a:ext cx="6583680" cy="66681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900" kern="1200"/>
            <a:t>Brojni odmaci od tradicije</a:t>
          </a:r>
          <a:endParaRPr lang="en-US" sz="2900" kern="1200"/>
        </a:p>
      </dsp:txBody>
      <dsp:txXfrm>
        <a:off x="551383" y="788056"/>
        <a:ext cx="5598865" cy="666816"/>
      </dsp:txXfrm>
    </dsp:sp>
    <dsp:sp modelId="{FBAE5A49-BA02-42EA-8ECB-81AE3D66ECB9}">
      <dsp:nvSpPr>
        <dsp:cNvPr id="0" name=""/>
        <dsp:cNvSpPr/>
      </dsp:nvSpPr>
      <dsp:spPr>
        <a:xfrm>
          <a:off x="1094536" y="1576112"/>
          <a:ext cx="6583680" cy="66681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900" kern="1200"/>
            <a:t>Prinošenje žrtava Atonu</a:t>
          </a:r>
          <a:endParaRPr lang="en-US" sz="2900" kern="1200"/>
        </a:p>
      </dsp:txBody>
      <dsp:txXfrm>
        <a:off x="1094536" y="1576112"/>
        <a:ext cx="5607095" cy="666816"/>
      </dsp:txXfrm>
    </dsp:sp>
    <dsp:sp modelId="{739DF128-4473-4552-BD5C-6C57AC99B338}">
      <dsp:nvSpPr>
        <dsp:cNvPr id="0" name=""/>
        <dsp:cNvSpPr/>
      </dsp:nvSpPr>
      <dsp:spPr>
        <a:xfrm>
          <a:off x="1645920" y="2364168"/>
          <a:ext cx="6583680" cy="66681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900" kern="1200" dirty="0"/>
            <a:t>Faraonova kruna na glavi</a:t>
          </a:r>
          <a:endParaRPr lang="en-US" sz="2900" kern="1200" dirty="0"/>
        </a:p>
      </dsp:txBody>
      <dsp:txXfrm>
        <a:off x="1645920" y="2364168"/>
        <a:ext cx="5598865" cy="666816"/>
      </dsp:txXfrm>
    </dsp:sp>
    <dsp:sp modelId="{0A82B3AB-9F0D-486A-A92A-6EA26AE0EE75}">
      <dsp:nvSpPr>
        <dsp:cNvPr id="0" name=""/>
        <dsp:cNvSpPr/>
      </dsp:nvSpPr>
      <dsp:spPr>
        <a:xfrm>
          <a:off x="6150249" y="510720"/>
          <a:ext cx="433430" cy="43343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6150249" y="510720"/>
        <a:ext cx="433430" cy="433430"/>
      </dsp:txXfrm>
    </dsp:sp>
    <dsp:sp modelId="{8FAB80EB-A936-454B-8147-8E0E6C962CCB}">
      <dsp:nvSpPr>
        <dsp:cNvPr id="0" name=""/>
        <dsp:cNvSpPr/>
      </dsp:nvSpPr>
      <dsp:spPr>
        <a:xfrm>
          <a:off x="6701632" y="1298777"/>
          <a:ext cx="433430" cy="43343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6701632" y="1298777"/>
        <a:ext cx="433430" cy="433430"/>
      </dsp:txXfrm>
    </dsp:sp>
    <dsp:sp modelId="{C5647BF5-44AA-4146-976D-CA0CFA075431}">
      <dsp:nvSpPr>
        <dsp:cNvPr id="0" name=""/>
        <dsp:cNvSpPr/>
      </dsp:nvSpPr>
      <dsp:spPr>
        <a:xfrm>
          <a:off x="7244785" y="2086833"/>
          <a:ext cx="433430" cy="43343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7244785" y="2086833"/>
        <a:ext cx="433430" cy="43343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C96827B-13F0-49D0-9608-FF3A05DB9944}">
      <dsp:nvSpPr>
        <dsp:cNvPr id="0" name=""/>
        <dsp:cNvSpPr/>
      </dsp:nvSpPr>
      <dsp:spPr>
        <a:xfrm>
          <a:off x="0" y="0"/>
          <a:ext cx="6995160" cy="90929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/>
            <a:t>Faraoni i njihove žene</a:t>
          </a:r>
          <a:endParaRPr lang="en-US" sz="2400" kern="1200"/>
        </a:p>
      </dsp:txBody>
      <dsp:txXfrm>
        <a:off x="0" y="0"/>
        <a:ext cx="6067223" cy="909295"/>
      </dsp:txXfrm>
    </dsp:sp>
    <dsp:sp modelId="{0CCD6645-5455-4362-AA95-A56608D38D97}">
      <dsp:nvSpPr>
        <dsp:cNvPr id="0" name=""/>
        <dsp:cNvSpPr/>
      </dsp:nvSpPr>
      <dsp:spPr>
        <a:xfrm>
          <a:off x="617219" y="1060844"/>
          <a:ext cx="6995160" cy="90929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/>
            <a:t>Sukobi oko nasljeđa </a:t>
          </a:r>
          <a:endParaRPr lang="en-US" sz="2400" kern="1200"/>
        </a:p>
      </dsp:txBody>
      <dsp:txXfrm>
        <a:off x="617219" y="1060844"/>
        <a:ext cx="5786897" cy="909295"/>
      </dsp:txXfrm>
    </dsp:sp>
    <dsp:sp modelId="{1D5B7FBD-F5F8-4ECF-875E-6AC2F4755923}">
      <dsp:nvSpPr>
        <dsp:cNvPr id="0" name=""/>
        <dsp:cNvSpPr/>
      </dsp:nvSpPr>
      <dsp:spPr>
        <a:xfrm>
          <a:off x="1234439" y="2121689"/>
          <a:ext cx="6995160" cy="90929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Kraljica Tija i dvorska urota protiv Ramzesa III.</a:t>
          </a:r>
          <a:endParaRPr lang="en-US" sz="2400" kern="1200" dirty="0"/>
        </a:p>
      </dsp:txBody>
      <dsp:txXfrm>
        <a:off x="1234439" y="2121689"/>
        <a:ext cx="5786897" cy="909295"/>
      </dsp:txXfrm>
    </dsp:sp>
    <dsp:sp modelId="{00BDB0BD-04CB-4EB3-A92E-1C2DEDC706D8}">
      <dsp:nvSpPr>
        <dsp:cNvPr id="0" name=""/>
        <dsp:cNvSpPr/>
      </dsp:nvSpPr>
      <dsp:spPr>
        <a:xfrm>
          <a:off x="6404117" y="689549"/>
          <a:ext cx="591042" cy="59104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>
        <a:off x="6404117" y="689549"/>
        <a:ext cx="591042" cy="591042"/>
      </dsp:txXfrm>
    </dsp:sp>
    <dsp:sp modelId="{6C37A7F1-F82B-496C-8836-6E78F8AB96E0}">
      <dsp:nvSpPr>
        <dsp:cNvPr id="0" name=""/>
        <dsp:cNvSpPr/>
      </dsp:nvSpPr>
      <dsp:spPr>
        <a:xfrm>
          <a:off x="7021337" y="1744331"/>
          <a:ext cx="591042" cy="59104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>
        <a:off x="7021337" y="1744331"/>
        <a:ext cx="591042" cy="591042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CA05EA5-D6AB-4029-85FD-44E8DE1D9BF2}">
      <dsp:nvSpPr>
        <dsp:cNvPr id="0" name=""/>
        <dsp:cNvSpPr/>
      </dsp:nvSpPr>
      <dsp:spPr>
        <a:xfrm>
          <a:off x="0" y="0"/>
          <a:ext cx="6583680" cy="66681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dirty="0"/>
            <a:t>Kleopatra </a:t>
          </a:r>
          <a:r>
            <a:rPr lang="hr-HR" sz="2200" kern="1200" dirty="0" smtClean="0"/>
            <a:t>VII. </a:t>
          </a:r>
          <a:r>
            <a:rPr lang="hr-HR" sz="2200" kern="1200" dirty="0"/>
            <a:t>(69. – 30. godina pr. Krista)</a:t>
          </a:r>
          <a:endParaRPr lang="en-US" sz="2200" kern="1200" dirty="0"/>
        </a:p>
      </dsp:txBody>
      <dsp:txXfrm>
        <a:off x="0" y="0"/>
        <a:ext cx="5846847" cy="666816"/>
      </dsp:txXfrm>
    </dsp:sp>
    <dsp:sp modelId="{8862629F-AE3C-4F12-A4A7-BE894A9ED9CB}">
      <dsp:nvSpPr>
        <dsp:cNvPr id="0" name=""/>
        <dsp:cNvSpPr/>
      </dsp:nvSpPr>
      <dsp:spPr>
        <a:xfrm>
          <a:off x="551383" y="788056"/>
          <a:ext cx="6583680" cy="66681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dirty="0"/>
            <a:t>Prijestolnica grad Aleksandrija</a:t>
          </a:r>
          <a:endParaRPr lang="en-US" sz="2200" kern="1200" dirty="0"/>
        </a:p>
      </dsp:txBody>
      <dsp:txXfrm>
        <a:off x="551383" y="788056"/>
        <a:ext cx="5598865" cy="666816"/>
      </dsp:txXfrm>
    </dsp:sp>
    <dsp:sp modelId="{C393D6B4-A055-450B-8A72-CE7DC981A2D8}">
      <dsp:nvSpPr>
        <dsp:cNvPr id="0" name=""/>
        <dsp:cNvSpPr/>
      </dsp:nvSpPr>
      <dsp:spPr>
        <a:xfrm>
          <a:off x="1094536" y="1576112"/>
          <a:ext cx="6583680" cy="66681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dirty="0"/>
            <a:t>Posljednja vladarica iz dinastije </a:t>
          </a:r>
          <a:r>
            <a:rPr lang="hr-HR" sz="2200" kern="1200" dirty="0" err="1"/>
            <a:t>Ptolomejevića</a:t>
          </a:r>
          <a:endParaRPr lang="en-US" sz="2200" kern="1200" dirty="0"/>
        </a:p>
      </dsp:txBody>
      <dsp:txXfrm>
        <a:off x="1094536" y="1576112"/>
        <a:ext cx="5607095" cy="666816"/>
      </dsp:txXfrm>
    </dsp:sp>
    <dsp:sp modelId="{63A02A25-4548-4077-A399-12C7AB10437A}">
      <dsp:nvSpPr>
        <dsp:cNvPr id="0" name=""/>
        <dsp:cNvSpPr/>
      </dsp:nvSpPr>
      <dsp:spPr>
        <a:xfrm>
          <a:off x="1645920" y="2364168"/>
          <a:ext cx="6583680" cy="66681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dirty="0"/>
            <a:t>Građanski rat Kleopatre i brata Ptolomeja XIII.</a:t>
          </a:r>
          <a:endParaRPr lang="en-US" sz="2200" kern="1200" dirty="0"/>
        </a:p>
      </dsp:txBody>
      <dsp:txXfrm>
        <a:off x="1645920" y="2364168"/>
        <a:ext cx="5598865" cy="666816"/>
      </dsp:txXfrm>
    </dsp:sp>
    <dsp:sp modelId="{B8E3D335-00DF-4447-913D-CD1BEF346B62}">
      <dsp:nvSpPr>
        <dsp:cNvPr id="0" name=""/>
        <dsp:cNvSpPr/>
      </dsp:nvSpPr>
      <dsp:spPr>
        <a:xfrm>
          <a:off x="6150249" y="510720"/>
          <a:ext cx="433430" cy="43343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6150249" y="510720"/>
        <a:ext cx="433430" cy="433430"/>
      </dsp:txXfrm>
    </dsp:sp>
    <dsp:sp modelId="{521BC695-C6DD-4AE0-BA40-B6938D983A56}">
      <dsp:nvSpPr>
        <dsp:cNvPr id="0" name=""/>
        <dsp:cNvSpPr/>
      </dsp:nvSpPr>
      <dsp:spPr>
        <a:xfrm>
          <a:off x="6701632" y="1298777"/>
          <a:ext cx="433430" cy="43343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6701632" y="1298777"/>
        <a:ext cx="433430" cy="433430"/>
      </dsp:txXfrm>
    </dsp:sp>
    <dsp:sp modelId="{10E13C71-5866-498F-9378-C1E86C1195BF}">
      <dsp:nvSpPr>
        <dsp:cNvPr id="0" name=""/>
        <dsp:cNvSpPr/>
      </dsp:nvSpPr>
      <dsp:spPr>
        <a:xfrm>
          <a:off x="7244785" y="2086833"/>
          <a:ext cx="433430" cy="43343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900" kern="1200"/>
        </a:p>
      </dsp:txBody>
      <dsp:txXfrm>
        <a:off x="7244785" y="2086833"/>
        <a:ext cx="433430" cy="433430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77647D8-7E0C-4922-B6A9-4EBDDB9AA26E}">
      <dsp:nvSpPr>
        <dsp:cNvPr id="0" name=""/>
        <dsp:cNvSpPr/>
      </dsp:nvSpPr>
      <dsp:spPr>
        <a:xfrm>
          <a:off x="0" y="0"/>
          <a:ext cx="6336792" cy="54557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dirty="0"/>
            <a:t>Vladarica diplomatskih i zavodničkih sposobnosti</a:t>
          </a:r>
          <a:endParaRPr lang="en-US" sz="2200" kern="1200" dirty="0"/>
        </a:p>
      </dsp:txBody>
      <dsp:txXfrm>
        <a:off x="0" y="0"/>
        <a:ext cx="5716197" cy="545577"/>
      </dsp:txXfrm>
    </dsp:sp>
    <dsp:sp modelId="{880992D0-F576-43FF-9B55-BC59623AD0C4}">
      <dsp:nvSpPr>
        <dsp:cNvPr id="0" name=""/>
        <dsp:cNvSpPr/>
      </dsp:nvSpPr>
      <dsp:spPr>
        <a:xfrm>
          <a:off x="473202" y="621351"/>
          <a:ext cx="6336792" cy="54557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dirty="0"/>
            <a:t>Kleopatra i Cezar</a:t>
          </a:r>
          <a:endParaRPr lang="en-US" sz="2200" kern="1200" dirty="0"/>
        </a:p>
      </dsp:txBody>
      <dsp:txXfrm>
        <a:off x="473202" y="621351"/>
        <a:ext cx="5508964" cy="545577"/>
      </dsp:txXfrm>
    </dsp:sp>
    <dsp:sp modelId="{CCA3E27A-F422-44B5-9AA8-DB49C8996844}">
      <dsp:nvSpPr>
        <dsp:cNvPr id="0" name=""/>
        <dsp:cNvSpPr/>
      </dsp:nvSpPr>
      <dsp:spPr>
        <a:xfrm>
          <a:off x="946404" y="1242703"/>
          <a:ext cx="6336792" cy="54557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dirty="0"/>
            <a:t>Kleopatra i sukobi za vlast u Rimu</a:t>
          </a:r>
          <a:endParaRPr lang="en-US" sz="2200" kern="1200" dirty="0"/>
        </a:p>
      </dsp:txBody>
      <dsp:txXfrm>
        <a:off x="946404" y="1242703"/>
        <a:ext cx="5508964" cy="545577"/>
      </dsp:txXfrm>
    </dsp:sp>
    <dsp:sp modelId="{EDDE9F37-1F14-4522-A074-887866313628}">
      <dsp:nvSpPr>
        <dsp:cNvPr id="0" name=""/>
        <dsp:cNvSpPr/>
      </dsp:nvSpPr>
      <dsp:spPr>
        <a:xfrm>
          <a:off x="1419605" y="1864055"/>
          <a:ext cx="6336792" cy="54557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dirty="0"/>
            <a:t>Bitka kod Akcija 31. godine pr. Krista</a:t>
          </a:r>
          <a:endParaRPr lang="en-US" sz="2200" kern="1200" dirty="0"/>
        </a:p>
      </dsp:txBody>
      <dsp:txXfrm>
        <a:off x="1419605" y="1864055"/>
        <a:ext cx="5508964" cy="545577"/>
      </dsp:txXfrm>
    </dsp:sp>
    <dsp:sp modelId="{847C039B-9C08-43CE-AAD6-4C0425863B42}">
      <dsp:nvSpPr>
        <dsp:cNvPr id="0" name=""/>
        <dsp:cNvSpPr/>
      </dsp:nvSpPr>
      <dsp:spPr>
        <a:xfrm>
          <a:off x="1892808" y="2485407"/>
          <a:ext cx="6336792" cy="54557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dirty="0"/>
            <a:t>Počinila samoubojstvo</a:t>
          </a:r>
          <a:endParaRPr lang="en-US" sz="2200" kern="1200" dirty="0"/>
        </a:p>
      </dsp:txBody>
      <dsp:txXfrm>
        <a:off x="1892808" y="2485407"/>
        <a:ext cx="5508964" cy="545577"/>
      </dsp:txXfrm>
    </dsp:sp>
    <dsp:sp modelId="{E9967459-4AB4-450D-A7C7-04DDD42F9DEA}">
      <dsp:nvSpPr>
        <dsp:cNvPr id="0" name=""/>
        <dsp:cNvSpPr/>
      </dsp:nvSpPr>
      <dsp:spPr>
        <a:xfrm>
          <a:off x="5982166" y="398574"/>
          <a:ext cx="354625" cy="35462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5982166" y="398574"/>
        <a:ext cx="354625" cy="354625"/>
      </dsp:txXfrm>
    </dsp:sp>
    <dsp:sp modelId="{066DF528-1906-4874-8666-47C8E0D464E8}">
      <dsp:nvSpPr>
        <dsp:cNvPr id="0" name=""/>
        <dsp:cNvSpPr/>
      </dsp:nvSpPr>
      <dsp:spPr>
        <a:xfrm>
          <a:off x="6455368" y="1019926"/>
          <a:ext cx="354625" cy="35462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6455368" y="1019926"/>
        <a:ext cx="354625" cy="354625"/>
      </dsp:txXfrm>
    </dsp:sp>
    <dsp:sp modelId="{3DC90D7B-1EE0-443A-9733-6C319C70A7A3}">
      <dsp:nvSpPr>
        <dsp:cNvPr id="0" name=""/>
        <dsp:cNvSpPr/>
      </dsp:nvSpPr>
      <dsp:spPr>
        <a:xfrm>
          <a:off x="6928570" y="1632185"/>
          <a:ext cx="354625" cy="35462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6928570" y="1632185"/>
        <a:ext cx="354625" cy="354625"/>
      </dsp:txXfrm>
    </dsp:sp>
    <dsp:sp modelId="{D370CE98-7285-41BF-865E-7D39C549B90B}">
      <dsp:nvSpPr>
        <dsp:cNvPr id="0" name=""/>
        <dsp:cNvSpPr/>
      </dsp:nvSpPr>
      <dsp:spPr>
        <a:xfrm>
          <a:off x="7401772" y="2259599"/>
          <a:ext cx="354625" cy="35462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7401772" y="2259599"/>
        <a:ext cx="354625" cy="354625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F10D048-3805-4372-A88B-7083D4770914}">
      <dsp:nvSpPr>
        <dsp:cNvPr id="0" name=""/>
        <dsp:cNvSpPr/>
      </dsp:nvSpPr>
      <dsp:spPr>
        <a:xfrm>
          <a:off x="0" y="743967"/>
          <a:ext cx="2571749" cy="154305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Žene </a:t>
          </a:r>
          <a:r>
            <a:rPr lang="hr-HR" sz="2400" kern="1200" dirty="0" smtClean="0"/>
            <a:t>– moćne </a:t>
          </a:r>
          <a:r>
            <a:rPr lang="hr-HR" sz="2400" kern="1200" dirty="0"/>
            <a:t>vladarice Egipta</a:t>
          </a:r>
        </a:p>
      </dsp:txBody>
      <dsp:txXfrm>
        <a:off x="0" y="743967"/>
        <a:ext cx="2571749" cy="1543050"/>
      </dsp:txXfrm>
    </dsp:sp>
    <dsp:sp modelId="{EFB6DCB7-BFF6-4459-B873-C9656D5DB7CC}">
      <dsp:nvSpPr>
        <dsp:cNvPr id="0" name=""/>
        <dsp:cNvSpPr/>
      </dsp:nvSpPr>
      <dsp:spPr>
        <a:xfrm>
          <a:off x="2828925" y="743967"/>
          <a:ext cx="2571749" cy="154305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Najpoznatije su: </a:t>
          </a:r>
          <a:r>
            <a:rPr lang="hr-HR" sz="2400" kern="1200" dirty="0" err="1"/>
            <a:t>Hatšepsut</a:t>
          </a:r>
          <a:r>
            <a:rPr lang="hr-HR" sz="2400" kern="1200" dirty="0"/>
            <a:t>, </a:t>
          </a:r>
          <a:r>
            <a:rPr lang="hr-HR" sz="2400" kern="1200" dirty="0" err="1"/>
            <a:t>Nefertiti</a:t>
          </a:r>
          <a:r>
            <a:rPr lang="hr-HR" sz="2400" kern="1200" dirty="0"/>
            <a:t> i Kleopatra</a:t>
          </a:r>
          <a:endParaRPr lang="en-US" sz="2400" kern="1200" dirty="0"/>
        </a:p>
      </dsp:txBody>
      <dsp:txXfrm>
        <a:off x="2828925" y="743967"/>
        <a:ext cx="2571749" cy="1543050"/>
      </dsp:txXfrm>
    </dsp:sp>
    <dsp:sp modelId="{B4E8AD2A-1ABA-4F61-986C-AF67D4A8AD12}">
      <dsp:nvSpPr>
        <dsp:cNvPr id="0" name=""/>
        <dsp:cNvSpPr/>
      </dsp:nvSpPr>
      <dsp:spPr>
        <a:xfrm>
          <a:off x="5657849" y="743967"/>
          <a:ext cx="2571749" cy="154305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Vrijeme prve dinastije, regentice maloljetnih vladara</a:t>
          </a:r>
          <a:endParaRPr lang="en-US" sz="2400" kern="1200" dirty="0"/>
        </a:p>
      </dsp:txBody>
      <dsp:txXfrm>
        <a:off x="5657849" y="743967"/>
        <a:ext cx="2571749" cy="1543050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C321243-DDBB-44FC-BDF6-DED6A04737FE}">
      <dsp:nvSpPr>
        <dsp:cNvPr id="0" name=""/>
        <dsp:cNvSpPr/>
      </dsp:nvSpPr>
      <dsp:spPr>
        <a:xfrm>
          <a:off x="385762" y="571"/>
          <a:ext cx="2330648" cy="139838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dirty="0"/>
            <a:t>Kraljica </a:t>
          </a:r>
          <a:r>
            <a:rPr lang="hr-HR" sz="2200" kern="1200" dirty="0" err="1"/>
            <a:t>Hatšepsut</a:t>
          </a:r>
          <a:endParaRPr lang="en-US" sz="2200" kern="1200" dirty="0"/>
        </a:p>
      </dsp:txBody>
      <dsp:txXfrm>
        <a:off x="385762" y="571"/>
        <a:ext cx="2330648" cy="1398389"/>
      </dsp:txXfrm>
    </dsp:sp>
    <dsp:sp modelId="{8E96C273-FC95-42F5-9BA6-A07B391198C8}">
      <dsp:nvSpPr>
        <dsp:cNvPr id="0" name=""/>
        <dsp:cNvSpPr/>
      </dsp:nvSpPr>
      <dsp:spPr>
        <a:xfrm>
          <a:off x="2949475" y="571"/>
          <a:ext cx="2330648" cy="139838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dirty="0"/>
            <a:t>Regentica maloljetnog nećaka </a:t>
          </a:r>
          <a:r>
            <a:rPr lang="hr-HR" sz="2200" kern="1200" dirty="0" err="1"/>
            <a:t>Tutmozisa</a:t>
          </a:r>
          <a:r>
            <a:rPr lang="hr-HR" sz="2200" kern="1200" dirty="0"/>
            <a:t> III.</a:t>
          </a:r>
          <a:endParaRPr lang="en-US" sz="2200" kern="1200" dirty="0"/>
        </a:p>
      </dsp:txBody>
      <dsp:txXfrm>
        <a:off x="2949475" y="571"/>
        <a:ext cx="2330648" cy="1398389"/>
      </dsp:txXfrm>
    </dsp:sp>
    <dsp:sp modelId="{4B37B09C-9236-4EF3-9937-6083C7B0C031}">
      <dsp:nvSpPr>
        <dsp:cNvPr id="0" name=""/>
        <dsp:cNvSpPr/>
      </dsp:nvSpPr>
      <dsp:spPr>
        <a:xfrm>
          <a:off x="5513189" y="571"/>
          <a:ext cx="2330648" cy="139838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dirty="0"/>
            <a:t>Preuzima samostalno vlast Gornjeg i Donjeg Egipta</a:t>
          </a:r>
          <a:endParaRPr lang="en-US" sz="2200" kern="1200" dirty="0"/>
        </a:p>
      </dsp:txBody>
      <dsp:txXfrm>
        <a:off x="5513189" y="571"/>
        <a:ext cx="2330648" cy="1398389"/>
      </dsp:txXfrm>
    </dsp:sp>
    <dsp:sp modelId="{1AC77EC3-CFAA-40E0-B56A-3177FFEAC4AB}">
      <dsp:nvSpPr>
        <dsp:cNvPr id="0" name=""/>
        <dsp:cNvSpPr/>
      </dsp:nvSpPr>
      <dsp:spPr>
        <a:xfrm>
          <a:off x="385762" y="1632024"/>
          <a:ext cx="2330648" cy="139838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dirty="0"/>
            <a:t>Maatkare</a:t>
          </a:r>
          <a:endParaRPr lang="en-US" sz="2200" kern="1200" dirty="0"/>
        </a:p>
      </dsp:txBody>
      <dsp:txXfrm>
        <a:off x="385762" y="1632024"/>
        <a:ext cx="2330648" cy="1398389"/>
      </dsp:txXfrm>
    </dsp:sp>
    <dsp:sp modelId="{AA982EB1-61CE-44E2-B27F-E5C8D677CF4E}">
      <dsp:nvSpPr>
        <dsp:cNvPr id="0" name=""/>
        <dsp:cNvSpPr/>
      </dsp:nvSpPr>
      <dsp:spPr>
        <a:xfrm>
          <a:off x="2949475" y="1632024"/>
          <a:ext cx="2330648" cy="139838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dirty="0"/>
            <a:t>Trgovačka ekspedicija u zemlju </a:t>
          </a:r>
          <a:r>
            <a:rPr lang="hr-HR" sz="2200" kern="1200" dirty="0" err="1"/>
            <a:t>Punt</a:t>
          </a:r>
          <a:r>
            <a:rPr lang="hr-HR" sz="2200" kern="1200" dirty="0"/>
            <a:t> </a:t>
          </a:r>
          <a:endParaRPr lang="en-US" sz="2200" kern="1200" dirty="0"/>
        </a:p>
      </dsp:txBody>
      <dsp:txXfrm>
        <a:off x="2949475" y="1632024"/>
        <a:ext cx="2330648" cy="1398389"/>
      </dsp:txXfrm>
    </dsp:sp>
    <dsp:sp modelId="{62DFF972-F1FD-49AF-927D-D9845DC6E112}">
      <dsp:nvSpPr>
        <dsp:cNvPr id="0" name=""/>
        <dsp:cNvSpPr/>
      </dsp:nvSpPr>
      <dsp:spPr>
        <a:xfrm>
          <a:off x="5513189" y="1632024"/>
          <a:ext cx="2330648" cy="139838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dirty="0"/>
            <a:t>Hram </a:t>
          </a:r>
          <a:r>
            <a:rPr lang="hr-HR" sz="2200" kern="1200" dirty="0" err="1"/>
            <a:t>Deir</a:t>
          </a:r>
          <a:r>
            <a:rPr lang="hr-HR" sz="2200" kern="1200" dirty="0"/>
            <a:t> </a:t>
          </a:r>
          <a:r>
            <a:rPr lang="hr-HR" sz="2200" kern="1200" dirty="0" err="1"/>
            <a:t>el-Bahri</a:t>
          </a:r>
          <a:r>
            <a:rPr lang="hr-HR" sz="2200" kern="1200" dirty="0"/>
            <a:t>, posvećen bogu Amonu</a:t>
          </a:r>
          <a:endParaRPr lang="en-US" sz="2200" kern="1200" dirty="0"/>
        </a:p>
      </dsp:txBody>
      <dsp:txXfrm>
        <a:off x="5513189" y="1632024"/>
        <a:ext cx="2330648" cy="1398389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CB803F3-C502-41F0-9818-52484734F856}">
      <dsp:nvSpPr>
        <dsp:cNvPr id="0" name=""/>
        <dsp:cNvSpPr/>
      </dsp:nvSpPr>
      <dsp:spPr>
        <a:xfrm>
          <a:off x="0" y="743967"/>
          <a:ext cx="2571749" cy="154305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 dirty="0"/>
            <a:t>Nove titule žena u faraonskim obiteljima</a:t>
          </a:r>
        </a:p>
      </dsp:txBody>
      <dsp:txXfrm>
        <a:off x="0" y="743967"/>
        <a:ext cx="2571749" cy="1543050"/>
      </dsp:txXfrm>
    </dsp:sp>
    <dsp:sp modelId="{DFB74F12-3968-4E30-97D8-52596BF3B1F6}">
      <dsp:nvSpPr>
        <dsp:cNvPr id="0" name=""/>
        <dsp:cNvSpPr/>
      </dsp:nvSpPr>
      <dsp:spPr>
        <a:xfrm>
          <a:off x="2828925" y="743967"/>
          <a:ext cx="2571749" cy="154305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/>
            <a:t>Faraonova majka i velika faraonova žena</a:t>
          </a:r>
          <a:endParaRPr lang="hr-HR" sz="2800" kern="1200" dirty="0"/>
        </a:p>
      </dsp:txBody>
      <dsp:txXfrm>
        <a:off x="2828925" y="743967"/>
        <a:ext cx="2571749" cy="1543050"/>
      </dsp:txXfrm>
    </dsp:sp>
    <dsp:sp modelId="{0A270E1F-6AA2-4AAE-88A3-2FEDEEC6B3D2}">
      <dsp:nvSpPr>
        <dsp:cNvPr id="0" name=""/>
        <dsp:cNvSpPr/>
      </dsp:nvSpPr>
      <dsp:spPr>
        <a:xfrm>
          <a:off x="5657849" y="743967"/>
          <a:ext cx="2571749" cy="154305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 dirty="0"/>
            <a:t>Ravnopravan položaj uz supruga</a:t>
          </a:r>
        </a:p>
      </dsp:txBody>
      <dsp:txXfrm>
        <a:off x="5657849" y="743967"/>
        <a:ext cx="2571749" cy="15430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#5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#3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#4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18AF60-ECDD-41A5-ADEB-92939B3EA754}" type="datetimeFigureOut">
              <a:rPr lang="sr-Latn-CS" smtClean="0"/>
              <a:pPr/>
              <a:t>27.1.2020.</a:t>
            </a:fld>
            <a:endParaRPr lang="hr-HR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172127-E956-452D-8BDC-B1F7D0260BA3}" type="slidenum">
              <a:rPr lang="hr-HR" smtClean="0"/>
              <a:pPr/>
              <a:t>‹#›</a:t>
            </a:fld>
            <a:endParaRPr lang="hr-H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Kraljica </a:t>
            </a:r>
            <a:r>
              <a:rPr lang="hr-HR" dirty="0" err="1"/>
              <a:t>Hatšepsut</a:t>
            </a:r>
            <a:r>
              <a:rPr lang="hr-HR" dirty="0"/>
              <a:t> s faraonskom bradom.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4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5934633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Trgovačka ekspedicija u zemlju </a:t>
            </a:r>
            <a:r>
              <a:rPr lang="hr-HR"/>
              <a:t>Punt</a:t>
            </a:r>
            <a:r>
              <a:rPr lang="hr-HR" dirty="0"/>
              <a:t>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5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7740914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6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1774278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Faraon </a:t>
            </a:r>
            <a:r>
              <a:rPr lang="hr-HR" dirty="0" err="1"/>
              <a:t>Menkare</a:t>
            </a:r>
            <a:r>
              <a:rPr lang="hr-HR" dirty="0"/>
              <a:t> s kraljicom.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7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40949281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8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9417847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15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942267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27.1.2020.</a:t>
            </a:fld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700290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713234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3637"/>
            <a:ext cx="8229600" cy="30309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27.1.2020.</a:t>
            </a:fld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524724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27.1.2020.</a:t>
            </a:fld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223830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27.1.2020.</a:t>
            </a:fld>
            <a:endParaRPr lang="hr-H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290874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27.1.2020.</a:t>
            </a:fld>
            <a:endParaRPr lang="hr-H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153754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27.1.2020.</a:t>
            </a:fld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087610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07904" y="4809861"/>
            <a:ext cx="1728192" cy="33363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65547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65395"/>
            <a:ext cx="8229600" cy="30292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DADFE-F8E7-40E7-808B-234CA2FB8044}" type="datetimeFigureOut">
              <a:rPr lang="hr-HR" smtClean="0"/>
              <a:pPr/>
              <a:t>27.1.2020.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78543-5F56-45BB-BC09-25B1832FEAFE}" type="slidenum">
              <a:rPr lang="hr-HR" smtClean="0"/>
              <a:pPr/>
              <a:t>‹#›</a:t>
            </a:fld>
            <a:endParaRPr lang="hr-HR" dirty="0"/>
          </a:p>
        </p:txBody>
      </p:sp>
      <p:pic>
        <p:nvPicPr>
          <p:cNvPr id="11" name="Picture 10" descr="Picture1.png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0" y="0"/>
            <a:ext cx="9144000" cy="730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6529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r-HR" sz="3800" dirty="0"/>
              <a:t> Egipatske vladarice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Nastavna tema: Egipatske vladarice</a:t>
            </a:r>
          </a:p>
        </p:txBody>
      </p:sp>
      <p:pic>
        <p:nvPicPr>
          <p:cNvPr id="4" name="Picture 3" descr="Klio-head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19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591754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EA93F0AA-7081-41E9-B82D-1901AC36E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71323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hr-HR" dirty="0"/>
              <a:t>Egipatske vladarice</a:t>
            </a:r>
            <a:endParaRPr lang="hr-HR"/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55C5F3E9-FE61-47E9-96DB-79A7C867CD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236316384"/>
              </p:ext>
            </p:extLst>
          </p:nvPr>
        </p:nvGraphicFramePr>
        <p:xfrm>
          <a:off x="457200" y="1563637"/>
          <a:ext cx="8229600" cy="3030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3990385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AE184DFA-D863-4106-9EB6-A580AD6FE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Egipatske vladarice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6E742DC9-D030-4BD6-9494-E512D15E49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dirty="0"/>
              <a:t>Velike ovlasti, najmoćnija vladarica u povijesti Egipta </a:t>
            </a:r>
          </a:p>
          <a:p>
            <a:r>
              <a:rPr lang="hr-HR" dirty="0" err="1" smtClean="0"/>
              <a:t>Smenkare</a:t>
            </a:r>
            <a:r>
              <a:rPr lang="hr-HR" dirty="0"/>
              <a:t>, suprugov suvladar</a:t>
            </a:r>
          </a:p>
          <a:p>
            <a:r>
              <a:rPr lang="hr-HR" dirty="0"/>
              <a:t>Titula velika kraljevska žena</a:t>
            </a:r>
          </a:p>
          <a:p>
            <a:r>
              <a:rPr lang="hr-HR" dirty="0"/>
              <a:t>Pokopana u velikoj grobnici Doline kraljica kod Tebe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2877985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06F8AC2-8C67-42D5-9CCA-9F83104C4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71323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hr-HR" dirty="0"/>
              <a:t>Egipatske vladarice</a:t>
            </a:r>
            <a:endParaRPr lang="hr-HR"/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1FA19593-AAFD-41C1-97F8-DD20BD890EC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103224644"/>
              </p:ext>
            </p:extLst>
          </p:nvPr>
        </p:nvGraphicFramePr>
        <p:xfrm>
          <a:off x="457200" y="1563637"/>
          <a:ext cx="8229600" cy="3030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1185570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951DA2F-E090-41DB-889A-9DF121A66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71323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hr-HR" dirty="0"/>
              <a:t>Egipatske vladarice</a:t>
            </a:r>
            <a:endParaRPr lang="hr-HR"/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ABAF0B44-BB8F-41C5-B461-0E6D4F085D4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633248565"/>
              </p:ext>
            </p:extLst>
          </p:nvPr>
        </p:nvGraphicFramePr>
        <p:xfrm>
          <a:off x="457200" y="1563637"/>
          <a:ext cx="8229600" cy="3030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890838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4DDB2E92-26F4-4E9F-9684-746E6FC4C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71323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hr-HR" dirty="0"/>
              <a:t>Egipatske vladarice</a:t>
            </a:r>
            <a:endParaRPr lang="hr-HR"/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458CAF8F-0B64-47FA-A9D2-1BAF03BD93B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200565910"/>
              </p:ext>
            </p:extLst>
          </p:nvPr>
        </p:nvGraphicFramePr>
        <p:xfrm>
          <a:off x="457200" y="1563637"/>
          <a:ext cx="8229600" cy="3030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5345409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8E72534-5F10-4DB4-872C-3DCE612F2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8800" y="2278400"/>
            <a:ext cx="6075200" cy="713234"/>
          </a:xfrm>
        </p:spPr>
        <p:txBody>
          <a:bodyPr>
            <a:normAutofit fontScale="90000"/>
          </a:bodyPr>
          <a:lstStyle/>
          <a:p>
            <a:r>
              <a:rPr lang="hr-HR" dirty="0"/>
              <a:t>Egipatske vladarice</a:t>
            </a:r>
            <a:br>
              <a:rPr lang="hr-HR" dirty="0"/>
            </a:br>
            <a:r>
              <a:rPr lang="hr-HR" dirty="0" smtClean="0"/>
              <a:t> – </a:t>
            </a:r>
            <a:r>
              <a:rPr lang="en-US" dirty="0" smtClean="0"/>
              <a:t>k</a:t>
            </a:r>
            <a:r>
              <a:rPr lang="hr-HR" dirty="0" err="1" smtClean="0"/>
              <a:t>raljica</a:t>
            </a:r>
            <a:r>
              <a:rPr lang="hr-HR" dirty="0" smtClean="0"/>
              <a:t> </a:t>
            </a:r>
            <a:r>
              <a:rPr lang="hr-HR" dirty="0"/>
              <a:t>Kleopatra prikazana kao egipatska božica Izida</a:t>
            </a:r>
          </a:p>
        </p:txBody>
      </p:sp>
      <p:pic>
        <p:nvPicPr>
          <p:cNvPr id="5" name="Rezervirano mjesto sadržaja 4" descr="Slika na kojoj se prikazuje zgrada, kamen, cigla&#10;&#10;Opis je automatski generiran">
            <a:extLst>
              <a:ext uri="{FF2B5EF4-FFF2-40B4-BE49-F238E27FC236}">
                <a16:creationId xmlns:a16="http://schemas.microsoft.com/office/drawing/2014/main" xmlns="" id="{FD3B003B-342C-493E-B031-8BD2D3A2CB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2528" y="888166"/>
            <a:ext cx="3186784" cy="4206936"/>
          </a:xfrm>
        </p:spPr>
      </p:pic>
    </p:spTree>
    <p:extLst>
      <p:ext uri="{BB962C8B-B14F-4D97-AF65-F5344CB8AC3E}">
        <p14:creationId xmlns:p14="http://schemas.microsoft.com/office/powerpoint/2010/main" xmlns="" val="30500472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108E543-3E8B-435A-9301-538EB4EAE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71323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/>
              <a:t>UPAMTIMO</a:t>
            </a:r>
            <a:endParaRPr lang="hr-HR"/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EBD9C6B9-51B7-4CC0-B7E4-2263BEA172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373245316"/>
              </p:ext>
            </p:extLst>
          </p:nvPr>
        </p:nvGraphicFramePr>
        <p:xfrm>
          <a:off x="457200" y="1563637"/>
          <a:ext cx="8229600" cy="3030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7253318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108E543-3E8B-435A-9301-538EB4EAE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71323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/>
              <a:t>UPAMTIMO</a:t>
            </a:r>
            <a:endParaRPr lang="hr-HR"/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EBD9C6B9-51B7-4CC0-B7E4-2263BEA172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661140887"/>
              </p:ext>
            </p:extLst>
          </p:nvPr>
        </p:nvGraphicFramePr>
        <p:xfrm>
          <a:off x="457200" y="1563637"/>
          <a:ext cx="8229600" cy="3030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0944366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108E543-3E8B-435A-9301-538EB4EAE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71323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/>
              <a:t>UPAMTIMO</a:t>
            </a:r>
            <a:endParaRPr lang="hr-HR"/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EBD9C6B9-51B7-4CC0-B7E4-2263BEA172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672688868"/>
              </p:ext>
            </p:extLst>
          </p:nvPr>
        </p:nvGraphicFramePr>
        <p:xfrm>
          <a:off x="457200" y="1563637"/>
          <a:ext cx="8229600" cy="3030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4724688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9F3604B9-EDFD-4189-BB8B-F203B7623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71323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hr-HR" dirty="0"/>
              <a:t>UPAMTIMO</a:t>
            </a:r>
            <a:endParaRPr lang="hr-HR"/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455D4D16-F60F-455D-A446-57A5F06FFB8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579018184"/>
              </p:ext>
            </p:extLst>
          </p:nvPr>
        </p:nvGraphicFramePr>
        <p:xfrm>
          <a:off x="457200" y="1563637"/>
          <a:ext cx="8229600" cy="3030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826724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9593D3AA-9714-415F-B7D4-C33AC9F62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71323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hr-HR" dirty="0"/>
              <a:t>Egipatske vladarice</a:t>
            </a:r>
            <a:endParaRPr lang="hr-HR"/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E7006D60-8843-4ED1-A9A7-DAEF7EDB3E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444943062"/>
              </p:ext>
            </p:extLst>
          </p:nvPr>
        </p:nvGraphicFramePr>
        <p:xfrm>
          <a:off x="457200" y="1563637"/>
          <a:ext cx="8229600" cy="3030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6747309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5818104-5215-4377-A6C3-47E0EBEB2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UPAMTIMO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B5B2FE0F-08CE-4309-B287-6E5937251E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hr-HR" dirty="0"/>
              <a:t>Kleopatra </a:t>
            </a:r>
            <a:r>
              <a:rPr lang="hr-HR" dirty="0" smtClean="0"/>
              <a:t>VII. </a:t>
            </a:r>
            <a:r>
              <a:rPr lang="hr-HR" dirty="0"/>
              <a:t>(69. – 30. godina pr. Krista)</a:t>
            </a:r>
            <a:endParaRPr lang="en-US" dirty="0"/>
          </a:p>
          <a:p>
            <a:pPr lvl="0"/>
            <a:r>
              <a:rPr lang="hr-HR" dirty="0"/>
              <a:t>Prijestolnica </a:t>
            </a:r>
            <a:r>
              <a:rPr lang="hr-HR" dirty="0" smtClean="0"/>
              <a:t>– grad </a:t>
            </a:r>
            <a:r>
              <a:rPr lang="hr-HR" dirty="0"/>
              <a:t>Aleksandrija</a:t>
            </a:r>
            <a:endParaRPr lang="en-US" dirty="0"/>
          </a:p>
          <a:p>
            <a:pPr lvl="0"/>
            <a:r>
              <a:rPr lang="hr-HR" dirty="0"/>
              <a:t>Posljednja vladarica iz dinastije </a:t>
            </a:r>
            <a:r>
              <a:rPr lang="hr-HR" dirty="0" err="1"/>
              <a:t>Ptolomejevića</a:t>
            </a:r>
            <a:endParaRPr lang="hr-HR" dirty="0"/>
          </a:p>
          <a:p>
            <a:pPr lvl="0"/>
            <a:r>
              <a:rPr lang="hr-HR" dirty="0"/>
              <a:t>Vladarica diplomatskih i zavodničkih sposobnosti</a:t>
            </a:r>
            <a:endParaRPr lang="en-US" dirty="0"/>
          </a:p>
          <a:p>
            <a:pPr lvl="0"/>
            <a:r>
              <a:rPr lang="hr-HR" dirty="0"/>
              <a:t>Kleopatra i Cezar</a:t>
            </a:r>
            <a:endParaRPr lang="en-US" dirty="0"/>
          </a:p>
          <a:p>
            <a:pPr lvl="0"/>
            <a:r>
              <a:rPr lang="hr-HR" dirty="0"/>
              <a:t>Kleopatra i sukobi za vlast u Rimu</a:t>
            </a:r>
            <a:endParaRPr lang="en-US" dirty="0"/>
          </a:p>
          <a:p>
            <a:pPr lvl="0"/>
            <a:r>
              <a:rPr lang="hr-HR" dirty="0"/>
              <a:t>Bitka kod Akcija 31. godine pr. Krista</a:t>
            </a:r>
            <a:endParaRPr lang="en-US" dirty="0"/>
          </a:p>
          <a:p>
            <a:pPr lvl="0"/>
            <a:endParaRPr lang="en-US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6895786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7115079-C392-4799-9FE8-5FF9B395B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71323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hr-HR" dirty="0"/>
              <a:t>Egipatske vladarice</a:t>
            </a:r>
            <a:endParaRPr lang="hr-HR"/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71ECF131-1C3E-44E0-AB70-099D2302BA5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478664916"/>
              </p:ext>
            </p:extLst>
          </p:nvPr>
        </p:nvGraphicFramePr>
        <p:xfrm>
          <a:off x="457200" y="1563637"/>
          <a:ext cx="8229600" cy="3030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4460449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4D263F8B-0D0B-4680-BA77-BB8E631D0A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4448" y="948294"/>
            <a:ext cx="6914720" cy="479822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algn="ctr"/>
            <a:r>
              <a:rPr lang="hr-HR" sz="4000" dirty="0"/>
              <a:t>Egipatske vladarice</a:t>
            </a:r>
          </a:p>
        </p:txBody>
      </p:sp>
      <p:pic>
        <p:nvPicPr>
          <p:cNvPr id="5" name="Rezervirano mjesto sadržaja 4" descr="Slika na kojoj se prikazuje drveni, stol, sjedenje, drvena&#10;&#10;Opis je automatski generiran">
            <a:extLst>
              <a:ext uri="{FF2B5EF4-FFF2-40B4-BE49-F238E27FC236}">
                <a16:creationId xmlns:a16="http://schemas.microsoft.com/office/drawing/2014/main" xmlns="" id="{D681BBC0-DD88-4912-964D-84B4CFCC464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1" b="40953"/>
          <a:stretch/>
        </p:blipFill>
        <p:spPr>
          <a:xfrm>
            <a:off x="457200" y="1631156"/>
            <a:ext cx="4040188" cy="2963466"/>
          </a:xfrm>
          <a:prstGeom prst="rect">
            <a:avLst/>
          </a:prstGeom>
          <a:noFill/>
        </p:spPr>
      </p:pic>
      <p:sp>
        <p:nvSpPr>
          <p:cNvPr id="12" name="Content Placeholder 4">
            <a:extLst>
              <a:ext uri="{FF2B5EF4-FFF2-40B4-BE49-F238E27FC236}">
                <a16:creationId xmlns:a16="http://schemas.microsoft.com/office/drawing/2014/main" xmlns="" id="{CE5DF3F1-60B5-44B7-8BF4-16F866E38A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/>
          <a:p>
            <a:r>
              <a:rPr lang="hr-HR" dirty="0"/>
              <a:t>Preuzevši vlast počinje se </a:t>
            </a:r>
            <a:r>
              <a:rPr lang="hr-HR" dirty="0" smtClean="0"/>
              <a:t>pokazivati </a:t>
            </a:r>
            <a:r>
              <a:rPr lang="hr-HR" dirty="0"/>
              <a:t>s bradom.</a:t>
            </a:r>
          </a:p>
          <a:p>
            <a:r>
              <a:rPr lang="hr-HR" dirty="0"/>
              <a:t>Maatkare</a:t>
            </a:r>
          </a:p>
          <a:p>
            <a:r>
              <a:rPr lang="hr-HR" dirty="0"/>
              <a:t>Pokušava ojačati ulogu žene u vlasti.</a:t>
            </a:r>
          </a:p>
          <a:p>
            <a:r>
              <a:rPr lang="hr-HR" dirty="0"/>
              <a:t>Vladavina bez osvajačkih pothvata.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51200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002B3E1D-2B56-4EB3-B4E4-92840E47F9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66881" y="948294"/>
            <a:ext cx="6519920" cy="479822"/>
          </a:xfrm>
          <a:prstGeom prst="rect">
            <a:avLst/>
          </a:prstGeom>
        </p:spPr>
        <p:txBody>
          <a:bodyPr anchor="b">
            <a:noAutofit/>
          </a:bodyPr>
          <a:lstStyle/>
          <a:p>
            <a:r>
              <a:rPr lang="hr-HR" sz="4000" dirty="0"/>
              <a:t>Egipatske vladarice</a:t>
            </a:r>
          </a:p>
        </p:txBody>
      </p:sp>
      <p:pic>
        <p:nvPicPr>
          <p:cNvPr id="5" name="Rezervirano mjesto sadržaja 4" descr="Slika na kojoj se prikazuje tkanina, zavjesa&#10;&#10;Opis je automatski generiran">
            <a:extLst>
              <a:ext uri="{FF2B5EF4-FFF2-40B4-BE49-F238E27FC236}">
                <a16:creationId xmlns:a16="http://schemas.microsoft.com/office/drawing/2014/main" xmlns="" id="{DDC30030-10EB-44C1-B960-00F770F0D8A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99" r="3333" b="-3"/>
          <a:stretch/>
        </p:blipFill>
        <p:spPr>
          <a:xfrm>
            <a:off x="457200" y="1631156"/>
            <a:ext cx="4040188" cy="2963466"/>
          </a:xfrm>
          <a:prstGeom prst="rect">
            <a:avLst/>
          </a:prstGeom>
          <a:noFill/>
        </p:spPr>
      </p:pic>
      <p:sp>
        <p:nvSpPr>
          <p:cNvPr id="12" name="Content Placeholder 4">
            <a:extLst>
              <a:ext uri="{FF2B5EF4-FFF2-40B4-BE49-F238E27FC236}">
                <a16:creationId xmlns:a16="http://schemas.microsoft.com/office/drawing/2014/main" xmlns="" id="{5EACFE22-9E39-4283-9416-443D24ECA7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/>
          <a:p>
            <a:r>
              <a:rPr lang="hr-HR" dirty="0"/>
              <a:t>Trgovačka ekspedicija u zemlju </a:t>
            </a:r>
            <a:r>
              <a:rPr lang="hr-HR" dirty="0" err="1"/>
              <a:t>Punt</a:t>
            </a:r>
            <a:r>
              <a:rPr lang="hr-HR" dirty="0"/>
              <a:t> i obnova trgovačkih veze s Istočnom Afrikom.</a:t>
            </a:r>
          </a:p>
          <a:p>
            <a:r>
              <a:rPr lang="hr-HR" dirty="0"/>
              <a:t>Uvoz: kvalitetnog drva, začina, zlata, bjelokosti i miomirisa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1484009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A1551A1F-FCA1-42AC-8A92-1557DD8FEC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r>
              <a:rPr lang="hr-HR"/>
              <a:t>Egipatske vladarice</a:t>
            </a:r>
            <a:endParaRPr lang="hr-HR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6482D720-3315-4E5A-8FC2-DCB67B3FBD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/>
          <a:p>
            <a:r>
              <a:rPr lang="hr-HR" dirty="0"/>
              <a:t>Hram </a:t>
            </a:r>
            <a:r>
              <a:rPr lang="hr-HR" dirty="0" err="1"/>
              <a:t>Deir</a:t>
            </a:r>
            <a:r>
              <a:rPr lang="hr-HR" dirty="0"/>
              <a:t> </a:t>
            </a:r>
            <a:r>
              <a:rPr lang="hr-HR" dirty="0" err="1"/>
              <a:t>el-Bahri</a:t>
            </a:r>
            <a:r>
              <a:rPr lang="hr-HR" dirty="0"/>
              <a:t>, posvećen bogu Amonu</a:t>
            </a:r>
          </a:p>
          <a:p>
            <a:r>
              <a:rPr lang="hr-HR" dirty="0"/>
              <a:t>Tutmozis III. </a:t>
            </a:r>
            <a:r>
              <a:rPr lang="en-US" dirty="0"/>
              <a:t>n</a:t>
            </a:r>
            <a:r>
              <a:rPr lang="hr-HR" dirty="0"/>
              <a:t>akon njezine smrti nastoji izbrisati sjeć</a:t>
            </a:r>
            <a:r>
              <a:rPr lang="en-US" dirty="0"/>
              <a:t>a</a:t>
            </a:r>
            <a:r>
              <a:rPr lang="hr-HR" dirty="0"/>
              <a:t>nje na nju.</a:t>
            </a:r>
            <a:endParaRPr lang="en-US" dirty="0"/>
          </a:p>
        </p:txBody>
      </p:sp>
      <p:pic>
        <p:nvPicPr>
          <p:cNvPr id="5" name="Rezervirano mjesto sadržaja 4" descr="Slika na kojoj se prikazuje planina, na otvorenom, zgrada, naprijed&#10;&#10;Opis je automatski generiran">
            <a:extLst>
              <a:ext uri="{FF2B5EF4-FFF2-40B4-BE49-F238E27FC236}">
                <a16:creationId xmlns:a16="http://schemas.microsoft.com/office/drawing/2014/main" xmlns="" id="{7251CB3C-3A2E-4212-88C8-8AB03A20BE5C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51" r="-4" b="-4"/>
          <a:stretch/>
        </p:blipFill>
        <p:spPr>
          <a:xfrm>
            <a:off x="4645026" y="1631156"/>
            <a:ext cx="4041775" cy="29634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87943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FA1F4736-B0D7-44BD-9D95-0CEE87012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Egipatske vladarice</a:t>
            </a:r>
          </a:p>
        </p:txBody>
      </p:sp>
      <p:pic>
        <p:nvPicPr>
          <p:cNvPr id="5" name="Rezervirano mjesto sadržaja 4" descr="Slika na kojoj se prikazuje stajanje, kip, odijelo, naprijed&#10;&#10;Opis je automatski generiran">
            <a:extLst>
              <a:ext uri="{FF2B5EF4-FFF2-40B4-BE49-F238E27FC236}">
                <a16:creationId xmlns:a16="http://schemas.microsoft.com/office/drawing/2014/main" xmlns="" id="{041CC9C7-6513-4F3B-914F-64456E5A8A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43943" y="1563688"/>
            <a:ext cx="1456113" cy="3030537"/>
          </a:xfrm>
        </p:spPr>
      </p:pic>
    </p:spTree>
    <p:extLst>
      <p:ext uri="{BB962C8B-B14F-4D97-AF65-F5344CB8AC3E}">
        <p14:creationId xmlns:p14="http://schemas.microsoft.com/office/powerpoint/2010/main" xmlns="" val="2346565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A830C853-6444-4AC5-849E-D4F9D4384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Egipatske vladarice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9E8B8E7F-047E-4D41-B015-BA752A8911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dirty="0"/>
              <a:t>Faraon </a:t>
            </a:r>
            <a:r>
              <a:rPr lang="hr-HR" dirty="0" err="1"/>
              <a:t>Amenhotep</a:t>
            </a:r>
            <a:r>
              <a:rPr lang="hr-HR" dirty="0"/>
              <a:t> i nove titule žena u faraonskim obiteljima.</a:t>
            </a:r>
          </a:p>
          <a:p>
            <a:r>
              <a:rPr lang="hr-HR" dirty="0"/>
              <a:t>Faraonova majka i velika faraonova žena</a:t>
            </a:r>
          </a:p>
          <a:p>
            <a:r>
              <a:rPr lang="hr-HR" dirty="0"/>
              <a:t>Ravnopravan položaj uz supruga</a:t>
            </a:r>
          </a:p>
          <a:p>
            <a:r>
              <a:rPr lang="hr-HR" dirty="0"/>
              <a:t>Kraljica </a:t>
            </a:r>
            <a:r>
              <a:rPr lang="hr-HR" dirty="0" err="1"/>
              <a:t>Teja</a:t>
            </a:r>
            <a:r>
              <a:rPr lang="hr-HR" dirty="0"/>
              <a:t>, supruga Amenhotepa II.</a:t>
            </a:r>
          </a:p>
          <a:p>
            <a:r>
              <a:rPr lang="hr-HR" dirty="0"/>
              <a:t>Kraljica </a:t>
            </a:r>
            <a:r>
              <a:rPr lang="hr-HR" dirty="0" err="1"/>
              <a:t>Nefertiti</a:t>
            </a:r>
            <a:r>
              <a:rPr lang="hr-HR" dirty="0"/>
              <a:t>, supruga Amenhotepa IV.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8792154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teksta 1">
            <a:extLst>
              <a:ext uri="{FF2B5EF4-FFF2-40B4-BE49-F238E27FC236}">
                <a16:creationId xmlns:a16="http://schemas.microsoft.com/office/drawing/2014/main" xmlns="" id="{374F1E40-92D3-412E-9A8C-785021F7C4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hr-HR" dirty="0"/>
              <a:t>Kraljica </a:t>
            </a:r>
            <a:r>
              <a:rPr lang="hr-HR" dirty="0" err="1"/>
              <a:t>Nefertiti</a:t>
            </a:r>
            <a:endParaRPr lang="hr-HR" dirty="0"/>
          </a:p>
        </p:txBody>
      </p:sp>
      <p:sp>
        <p:nvSpPr>
          <p:cNvPr id="5" name="Rezervirano mjesto sadržaja 4">
            <a:extLst>
              <a:ext uri="{FF2B5EF4-FFF2-40B4-BE49-F238E27FC236}">
                <a16:creationId xmlns:a16="http://schemas.microsoft.com/office/drawing/2014/main" xmlns="" id="{1EDE29FB-23B1-48D6-99E7-8A102C87AE9C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s</a:t>
            </a:r>
            <a:r>
              <a:rPr lang="hr-HR" dirty="0"/>
              <a:t>redina XVI. stoljeća pr. Krista</a:t>
            </a:r>
          </a:p>
          <a:p>
            <a:r>
              <a:rPr lang="en-US" dirty="0"/>
              <a:t>l</a:t>
            </a:r>
            <a:r>
              <a:rPr lang="hr-HR" dirty="0"/>
              <a:t>jepotica je došla</a:t>
            </a:r>
          </a:p>
          <a:p>
            <a:r>
              <a:rPr lang="en-US" dirty="0"/>
              <a:t>s</a:t>
            </a:r>
            <a:r>
              <a:rPr lang="hr-HR" dirty="0"/>
              <a:t>upruga heretičkog faraona</a:t>
            </a:r>
          </a:p>
          <a:p>
            <a:r>
              <a:rPr lang="en-US" dirty="0"/>
              <a:t>u</a:t>
            </a:r>
            <a:r>
              <a:rPr lang="hr-HR" dirty="0"/>
              <a:t>spostava monoteizma – bog Aton</a:t>
            </a:r>
          </a:p>
          <a:p>
            <a:r>
              <a:rPr lang="hr-HR" dirty="0" err="1" smtClean="0"/>
              <a:t>Ahetaton</a:t>
            </a:r>
            <a:r>
              <a:rPr lang="hr-HR" dirty="0" smtClean="0"/>
              <a:t>, </a:t>
            </a:r>
            <a:r>
              <a:rPr lang="hr-HR" dirty="0"/>
              <a:t>glavni grad sagrađen u pustinji</a:t>
            </a:r>
          </a:p>
        </p:txBody>
      </p:sp>
      <p:pic>
        <p:nvPicPr>
          <p:cNvPr id="6" name="Rezervirano mjesto sadržaja 4" descr="Slika na kojoj se prikazuje osoba, držanje, stajanje, muškarac&#10;&#10;Opis je automatski generiran">
            <a:extLst>
              <a:ext uri="{FF2B5EF4-FFF2-40B4-BE49-F238E27FC236}">
                <a16:creationId xmlns:a16="http://schemas.microsoft.com/office/drawing/2014/main" xmlns="" id="{21A42587-2950-47D0-BB2B-5570A0296B3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25088" y="1790086"/>
            <a:ext cx="2092522" cy="2963862"/>
          </a:xfrm>
        </p:spPr>
      </p:pic>
    </p:spTree>
    <p:extLst>
      <p:ext uri="{BB962C8B-B14F-4D97-AF65-F5344CB8AC3E}">
        <p14:creationId xmlns:p14="http://schemas.microsoft.com/office/powerpoint/2010/main" xmlns="" val="3582861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>
            <a:lumMod val="60000"/>
            <a:lumOff val="40000"/>
          </a:schemeClr>
        </a:solidFill>
        <a:ln w="0" cmpd="sng"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520</Words>
  <Application>Microsoft Office PowerPoint</Application>
  <PresentationFormat>On-screen Show (16:9)</PresentationFormat>
  <Paragraphs>105</Paragraphs>
  <Slides>20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 Egipatske vladarice</vt:lpstr>
      <vt:lpstr>Egipatske vladarice</vt:lpstr>
      <vt:lpstr>Egipatske vladarice</vt:lpstr>
      <vt:lpstr>Slide 4</vt:lpstr>
      <vt:lpstr>Slide 5</vt:lpstr>
      <vt:lpstr>Slide 6</vt:lpstr>
      <vt:lpstr>Egipatske vladarice</vt:lpstr>
      <vt:lpstr>Egipatske vladarice</vt:lpstr>
      <vt:lpstr>Slide 9</vt:lpstr>
      <vt:lpstr>Egipatske vladarice</vt:lpstr>
      <vt:lpstr>Egipatske vladarice</vt:lpstr>
      <vt:lpstr>Egipatske vladarice</vt:lpstr>
      <vt:lpstr>Egipatske vladarice</vt:lpstr>
      <vt:lpstr>Egipatske vladarice</vt:lpstr>
      <vt:lpstr>Egipatske vladarice  – kraljica Kleopatra prikazana kao egipatska božica Izida</vt:lpstr>
      <vt:lpstr>UPAMTIMO</vt:lpstr>
      <vt:lpstr>UPAMTIMO</vt:lpstr>
      <vt:lpstr>UPAMTIMO</vt:lpstr>
      <vt:lpstr>UPAMTIMO</vt:lpstr>
      <vt:lpstr>UPAMTIMO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Egipatske vladarice</dc:title>
  <dc:creator>Ivan Cuzic</dc:creator>
  <cp:lastModifiedBy>dvukelic</cp:lastModifiedBy>
  <cp:revision>4</cp:revision>
  <dcterms:created xsi:type="dcterms:W3CDTF">2020-01-18T15:23:30Z</dcterms:created>
  <dcterms:modified xsi:type="dcterms:W3CDTF">2020-01-27T08:42:39Z</dcterms:modified>
</cp:coreProperties>
</file>